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5" r:id="rId4"/>
    <p:sldMasterId id="2147483766" r:id="rId5"/>
    <p:sldMasterId id="2147483767" r:id="rId6"/>
    <p:sldMasterId id="214748376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Lst>
  <p:sldSz cy="5143500" cx="9144000"/>
  <p:notesSz cx="6858000" cy="9144000"/>
  <p:embeddedFontLst>
    <p:embeddedFont>
      <p:font typeface="Roboto Black"/>
      <p:bold r:id="rId85"/>
      <p:boldItalic r:id="rId86"/>
    </p:embeddedFont>
    <p:embeddedFont>
      <p:font typeface="Roboto Medium"/>
      <p:regular r:id="rId87"/>
      <p:bold r:id="rId88"/>
      <p:italic r:id="rId89"/>
      <p:boldItalic r:id="rId90"/>
    </p:embeddedFont>
    <p:embeddedFont>
      <p:font typeface="Inter"/>
      <p:bold r:id="rId91"/>
    </p:embeddedFont>
    <p:embeddedFont>
      <p:font typeface="Montserrat Light"/>
      <p:regular r:id="rId92"/>
      <p:bold r:id="rId93"/>
      <p:italic r:id="rId94"/>
      <p:boldItalic r:id="rId95"/>
    </p:embeddedFont>
    <p:embeddedFont>
      <p:font typeface="Lato Black"/>
      <p:bold r:id="rId96"/>
      <p:boldItalic r:id="rId97"/>
    </p:embeddedFont>
    <p:embeddedFont>
      <p:font typeface="Roboto Light"/>
      <p:regular r:id="rId98"/>
      <p:bold r:id="rId99"/>
      <p:italic r:id="rId100"/>
      <p:boldItalic r:id="rId101"/>
    </p:embeddedFont>
    <p:embeddedFont>
      <p:font typeface="Helvetica Neue"/>
      <p:regular r:id="rId102"/>
      <p:bold r:id="rId103"/>
      <p:italic r:id="rId104"/>
      <p:boldItalic r:id="rId105"/>
    </p:embeddedFont>
    <p:embeddedFont>
      <p:font typeface="Inter SemiBold"/>
      <p:regular r:id="rId106"/>
      <p:bold r:id="rId107"/>
    </p:embeddedFont>
    <p:embeddedFont>
      <p:font typeface="Inter Light"/>
      <p:regular r:id="rId108"/>
      <p:bold r:id="rId109"/>
    </p:embeddedFont>
    <p:embeddedFont>
      <p:font typeface="Roboto"/>
      <p:regular r:id="rId110"/>
      <p:bold r:id="rId111"/>
      <p:italic r:id="rId112"/>
      <p:boldItalic r:id="rId113"/>
    </p:embeddedFont>
    <p:embeddedFont>
      <p:font typeface="Source Code Pro"/>
      <p:regular r:id="rId114"/>
      <p:bold r:id="rId115"/>
      <p:italic r:id="rId116"/>
      <p:boldItalic r:id="rId117"/>
    </p:embeddedFont>
    <p:embeddedFont>
      <p:font typeface="Oswald"/>
      <p:regular r:id="rId118"/>
      <p:bold r:id="rId119"/>
    </p:embeddedFont>
    <p:embeddedFont>
      <p:font typeface="Inter ExtraLight"/>
      <p:regular r:id="rId120"/>
      <p:bold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InterSemiBold-bold.fntdata"/><Relationship Id="rId106" Type="http://schemas.openxmlformats.org/officeDocument/2006/relationships/font" Target="fonts/InterSemiBold-regular.fntdata"/><Relationship Id="rId105" Type="http://schemas.openxmlformats.org/officeDocument/2006/relationships/font" Target="fonts/HelveticaNeue-boldItalic.fntdata"/><Relationship Id="rId104" Type="http://schemas.openxmlformats.org/officeDocument/2006/relationships/font" Target="fonts/HelveticaNeue-italic.fntdata"/><Relationship Id="rId109" Type="http://schemas.openxmlformats.org/officeDocument/2006/relationships/font" Target="fonts/InterLight-bold.fntdata"/><Relationship Id="rId108" Type="http://schemas.openxmlformats.org/officeDocument/2006/relationships/font" Target="fonts/InterLight-regular.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HelveticaNeue-bold.fntdata"/><Relationship Id="rId102" Type="http://schemas.openxmlformats.org/officeDocument/2006/relationships/font" Target="fonts/HelveticaNeue-regular.fntdata"/><Relationship Id="rId101" Type="http://schemas.openxmlformats.org/officeDocument/2006/relationships/font" Target="fonts/RobotoLight-boldItalic.fntdata"/><Relationship Id="rId100" Type="http://schemas.openxmlformats.org/officeDocument/2006/relationships/font" Target="fonts/RobotoLight-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121" Type="http://schemas.openxmlformats.org/officeDocument/2006/relationships/font" Target="fonts/InterExtraLight-bold.fntdata"/><Relationship Id="rId25" Type="http://schemas.openxmlformats.org/officeDocument/2006/relationships/slide" Target="slides/slide17.xml"/><Relationship Id="rId120" Type="http://schemas.openxmlformats.org/officeDocument/2006/relationships/font" Target="fonts/InterExtraLight-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MontserratLight-boldItalic.fntdata"/><Relationship Id="rId94" Type="http://schemas.openxmlformats.org/officeDocument/2006/relationships/font" Target="fonts/MontserratLight-italic.fntdata"/><Relationship Id="rId97" Type="http://schemas.openxmlformats.org/officeDocument/2006/relationships/font" Target="fonts/LatoBlack-boldItalic.fntdata"/><Relationship Id="rId96" Type="http://schemas.openxmlformats.org/officeDocument/2006/relationships/font" Target="fonts/LatoBlack-bold.fntdata"/><Relationship Id="rId11" Type="http://schemas.openxmlformats.org/officeDocument/2006/relationships/slide" Target="slides/slide3.xml"/><Relationship Id="rId99" Type="http://schemas.openxmlformats.org/officeDocument/2006/relationships/font" Target="fonts/RobotoLight-bold.fntdata"/><Relationship Id="rId10" Type="http://schemas.openxmlformats.org/officeDocument/2006/relationships/slide" Target="slides/slide2.xml"/><Relationship Id="rId98" Type="http://schemas.openxmlformats.org/officeDocument/2006/relationships/font" Target="fonts/RobotoLight-regular.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Inter-bold.fntdata"/><Relationship Id="rId90" Type="http://schemas.openxmlformats.org/officeDocument/2006/relationships/font" Target="fonts/RobotoMedium-boldItalic.fntdata"/><Relationship Id="rId93" Type="http://schemas.openxmlformats.org/officeDocument/2006/relationships/font" Target="fonts/MontserratLight-bold.fntdata"/><Relationship Id="rId92" Type="http://schemas.openxmlformats.org/officeDocument/2006/relationships/font" Target="fonts/MontserratLight-regular.fntdata"/><Relationship Id="rId118" Type="http://schemas.openxmlformats.org/officeDocument/2006/relationships/font" Target="fonts/Oswald-regular.fntdata"/><Relationship Id="rId117" Type="http://schemas.openxmlformats.org/officeDocument/2006/relationships/font" Target="fonts/SourceCodePro-boldItalic.fntdata"/><Relationship Id="rId116" Type="http://schemas.openxmlformats.org/officeDocument/2006/relationships/font" Target="fonts/SourceCodePro-italic.fntdata"/><Relationship Id="rId115" Type="http://schemas.openxmlformats.org/officeDocument/2006/relationships/font" Target="fonts/SourceCodePro-bold.fntdata"/><Relationship Id="rId119" Type="http://schemas.openxmlformats.org/officeDocument/2006/relationships/font" Target="fonts/Oswald-bold.fntdata"/><Relationship Id="rId15" Type="http://schemas.openxmlformats.org/officeDocument/2006/relationships/slide" Target="slides/slide7.xml"/><Relationship Id="rId110" Type="http://schemas.openxmlformats.org/officeDocument/2006/relationships/font" Target="fonts/Roboto-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SourceCodePro-regular.fntdata"/><Relationship Id="rId18" Type="http://schemas.openxmlformats.org/officeDocument/2006/relationships/slide" Target="slides/slide10.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font" Target="fonts/RobotoBlack-boldItalic.fntdata"/><Relationship Id="rId85" Type="http://schemas.openxmlformats.org/officeDocument/2006/relationships/font" Target="fonts/RobotoBlack-bold.fntdata"/><Relationship Id="rId88" Type="http://schemas.openxmlformats.org/officeDocument/2006/relationships/font" Target="fonts/RobotoMedium-bold.fntdata"/><Relationship Id="rId87" Type="http://schemas.openxmlformats.org/officeDocument/2006/relationships/font" Target="fonts/RobotoMedium-regular.fntdata"/><Relationship Id="rId89" Type="http://schemas.openxmlformats.org/officeDocument/2006/relationships/font" Target="fonts/RobotoMedium-italic.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dc8a28d62c_1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dc8a28d62c_1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dc8a28d62c_1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dc8a28d62c_1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dc8a28d62c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dc8a28d62c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1dc8a28d62c_1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dc8a28d62c_1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1dc8a28d62c_1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1dc8a28d62c_1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never been easier to build a custom blockchain than it is today with Substrate.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1dc8a28d62c_1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1dc8a28d62c_1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1dc8a28d62c_1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1dc8a28d62c_1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dc8a28d62c_1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dc8a28d62c_1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ultimately what that vision looks like in the context of the Polkadot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see around the edges different blockchains, which we call Parachains.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all connected and able to interact with one another through a relay 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you may be asking, how does Substrate come into play with this vision?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1dc8a28d62c_1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1dc8a28d62c_1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1dc8a28d62c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1dc8a28d62c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is our vision of Web3 directed toward a multi-chain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should address the value of blockchains.</a:t>
            </a:r>
            <a:endParaRPr/>
          </a:p>
          <a:p>
            <a:pPr indent="0" lvl="0" marL="0" rtl="0" algn="l">
              <a:spcBef>
                <a:spcPts val="0"/>
              </a:spcBef>
              <a:spcAft>
                <a:spcPts val="0"/>
              </a:spcAft>
              <a:buNone/>
            </a:pPr>
            <a:r>
              <a:rPr lang="en"/>
              <a:t>Blockchains can help solve trust problems.</a:t>
            </a:r>
            <a:endParaRPr/>
          </a:p>
          <a:p>
            <a:pPr indent="0" lvl="0" marL="0" rtl="0" algn="l">
              <a:spcBef>
                <a:spcPts val="0"/>
              </a:spcBef>
              <a:spcAft>
                <a:spcPts val="0"/>
              </a:spcAft>
              <a:buNone/>
            </a:pPr>
            <a:r>
              <a:rPr lang="en"/>
              <a:t>Blockchains are public, distributed, decentralized, and individually verifiable.</a:t>
            </a:r>
            <a:endParaRPr/>
          </a:p>
          <a:p>
            <a:pPr indent="0" lvl="0" marL="0" rtl="0" algn="l">
              <a:spcBef>
                <a:spcPts val="0"/>
              </a:spcBef>
              <a:spcAft>
                <a:spcPts val="0"/>
              </a:spcAft>
              <a:buNone/>
            </a:pPr>
            <a:r>
              <a:rPr lang="en"/>
              <a:t>And as a result, echo the saying of less trust, and more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multiple of them?</a:t>
            </a:r>
            <a:br>
              <a:rPr lang="en"/>
            </a:br>
            <a:r>
              <a:rPr lang="en"/>
              <a:t>Well evidence has shown that a blockchain that can do everything</a:t>
            </a:r>
            <a:endParaRPr/>
          </a:p>
          <a:p>
            <a:pPr indent="0" lvl="0" marL="0" rtl="0" algn="l">
              <a:spcBef>
                <a:spcPts val="0"/>
              </a:spcBef>
              <a:spcAft>
                <a:spcPts val="0"/>
              </a:spcAft>
              <a:buNone/>
            </a:pPr>
            <a:r>
              <a:rPr lang="en"/>
              <a:t>can’t quite do anything the best.</a:t>
            </a:r>
            <a:endParaRPr/>
          </a:p>
          <a:p>
            <a:pPr indent="0" lvl="0" marL="0" rtl="0" algn="l">
              <a:spcBef>
                <a:spcPts val="0"/>
              </a:spcBef>
              <a:spcAft>
                <a:spcPts val="0"/>
              </a:spcAft>
              <a:buNone/>
            </a:pPr>
            <a:r>
              <a:rPr lang="en"/>
              <a:t>Individuals blockchains which are designed from the ground up to acomplish a particular task</a:t>
            </a:r>
            <a:endParaRPr/>
          </a:p>
          <a:p>
            <a:pPr indent="0" lvl="0" marL="0" rtl="0" algn="l">
              <a:spcBef>
                <a:spcPts val="0"/>
              </a:spcBef>
              <a:spcAft>
                <a:spcPts val="0"/>
              </a:spcAft>
              <a:buNone/>
            </a:pPr>
            <a:r>
              <a:rPr lang="en"/>
              <a:t>Can help solve the scaling issues we have found with other modern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connecting these specialized blockchains together</a:t>
            </a:r>
            <a:endParaRPr/>
          </a:p>
          <a:p>
            <a:pPr indent="0" lvl="0" marL="0" rtl="0" algn="l">
              <a:spcBef>
                <a:spcPts val="0"/>
              </a:spcBef>
              <a:spcAft>
                <a:spcPts val="0"/>
              </a:spcAft>
              <a:buNone/>
            </a:pPr>
            <a:r>
              <a:rPr lang="en"/>
              <a:t>ultimately help add real world value to the larger network.</a:t>
            </a:r>
            <a:endParaRPr/>
          </a:p>
          <a:p>
            <a:pPr indent="0" lvl="0" marL="0" rtl="0" algn="l">
              <a:spcBef>
                <a:spcPts val="0"/>
              </a:spcBef>
              <a:spcAft>
                <a:spcPts val="0"/>
              </a:spcAft>
              <a:buNone/>
            </a:pPr>
            <a:r>
              <a:rPr lang="en"/>
              <a:t>With each blockchain relying on the others to provide the servies they were built for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1dc8a28d6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1dc8a28d6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1dc8a28d62c_1_2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1dc8a28d62c_1_2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is our vision of Web3 directed toward a multi-chain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should address the value of blockchains.</a:t>
            </a:r>
            <a:endParaRPr/>
          </a:p>
          <a:p>
            <a:pPr indent="0" lvl="0" marL="0" rtl="0" algn="l">
              <a:spcBef>
                <a:spcPts val="0"/>
              </a:spcBef>
              <a:spcAft>
                <a:spcPts val="0"/>
              </a:spcAft>
              <a:buNone/>
            </a:pPr>
            <a:r>
              <a:rPr lang="en"/>
              <a:t>Blockchains can help solve trust problems.</a:t>
            </a:r>
            <a:endParaRPr/>
          </a:p>
          <a:p>
            <a:pPr indent="0" lvl="0" marL="0" rtl="0" algn="l">
              <a:spcBef>
                <a:spcPts val="0"/>
              </a:spcBef>
              <a:spcAft>
                <a:spcPts val="0"/>
              </a:spcAft>
              <a:buNone/>
            </a:pPr>
            <a:r>
              <a:rPr lang="en"/>
              <a:t>Blockchains are public, distributed, decentralized, and individually verifiable.</a:t>
            </a:r>
            <a:endParaRPr/>
          </a:p>
          <a:p>
            <a:pPr indent="0" lvl="0" marL="0" rtl="0" algn="l">
              <a:spcBef>
                <a:spcPts val="0"/>
              </a:spcBef>
              <a:spcAft>
                <a:spcPts val="0"/>
              </a:spcAft>
              <a:buNone/>
            </a:pPr>
            <a:r>
              <a:rPr lang="en"/>
              <a:t>And as a result, echo the saying of less trust, and more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multiple of them?</a:t>
            </a:r>
            <a:br>
              <a:rPr lang="en"/>
            </a:br>
            <a:r>
              <a:rPr lang="en"/>
              <a:t>Well evidence has shown that a blockchain that can do everything</a:t>
            </a:r>
            <a:endParaRPr/>
          </a:p>
          <a:p>
            <a:pPr indent="0" lvl="0" marL="0" rtl="0" algn="l">
              <a:spcBef>
                <a:spcPts val="0"/>
              </a:spcBef>
              <a:spcAft>
                <a:spcPts val="0"/>
              </a:spcAft>
              <a:buNone/>
            </a:pPr>
            <a:r>
              <a:rPr lang="en"/>
              <a:t>can’t quite do anything the best.</a:t>
            </a:r>
            <a:endParaRPr/>
          </a:p>
          <a:p>
            <a:pPr indent="0" lvl="0" marL="0" rtl="0" algn="l">
              <a:spcBef>
                <a:spcPts val="0"/>
              </a:spcBef>
              <a:spcAft>
                <a:spcPts val="0"/>
              </a:spcAft>
              <a:buNone/>
            </a:pPr>
            <a:r>
              <a:rPr lang="en"/>
              <a:t>Individuals blockchains which are designed from the ground up to acomplish a particular task</a:t>
            </a:r>
            <a:endParaRPr/>
          </a:p>
          <a:p>
            <a:pPr indent="0" lvl="0" marL="0" rtl="0" algn="l">
              <a:spcBef>
                <a:spcPts val="0"/>
              </a:spcBef>
              <a:spcAft>
                <a:spcPts val="0"/>
              </a:spcAft>
              <a:buNone/>
            </a:pPr>
            <a:r>
              <a:rPr lang="en"/>
              <a:t>Can help solve the scaling issues we have found with other modern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connecting these specialized blockchains together</a:t>
            </a:r>
            <a:endParaRPr/>
          </a:p>
          <a:p>
            <a:pPr indent="0" lvl="0" marL="0" rtl="0" algn="l">
              <a:spcBef>
                <a:spcPts val="0"/>
              </a:spcBef>
              <a:spcAft>
                <a:spcPts val="0"/>
              </a:spcAft>
              <a:buNone/>
            </a:pPr>
            <a:r>
              <a:rPr lang="en"/>
              <a:t>ultimately help add real world value to the larger network.</a:t>
            </a:r>
            <a:endParaRPr/>
          </a:p>
          <a:p>
            <a:pPr indent="0" lvl="0" marL="0" rtl="0" algn="l">
              <a:spcBef>
                <a:spcPts val="0"/>
              </a:spcBef>
              <a:spcAft>
                <a:spcPts val="0"/>
              </a:spcAft>
              <a:buNone/>
            </a:pPr>
            <a:r>
              <a:rPr lang="en"/>
              <a:t>With each blockchain relying on the others to provide the servies they were built for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dc8a28d62c_1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dc8a28d62c_1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1dc8a28d62c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1dc8a28d62c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is our vision of Web3 directed toward a multi-chain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should address the value of blockchains.</a:t>
            </a:r>
            <a:endParaRPr/>
          </a:p>
          <a:p>
            <a:pPr indent="0" lvl="0" marL="0" rtl="0" algn="l">
              <a:spcBef>
                <a:spcPts val="0"/>
              </a:spcBef>
              <a:spcAft>
                <a:spcPts val="0"/>
              </a:spcAft>
              <a:buNone/>
            </a:pPr>
            <a:r>
              <a:rPr lang="en"/>
              <a:t>Blockchains can help solve trust problems.</a:t>
            </a:r>
            <a:endParaRPr/>
          </a:p>
          <a:p>
            <a:pPr indent="0" lvl="0" marL="0" rtl="0" algn="l">
              <a:spcBef>
                <a:spcPts val="0"/>
              </a:spcBef>
              <a:spcAft>
                <a:spcPts val="0"/>
              </a:spcAft>
              <a:buNone/>
            </a:pPr>
            <a:r>
              <a:rPr lang="en"/>
              <a:t>Blockchains are public, distributed, decentralized, and individually verifiable.</a:t>
            </a:r>
            <a:endParaRPr/>
          </a:p>
          <a:p>
            <a:pPr indent="0" lvl="0" marL="0" rtl="0" algn="l">
              <a:spcBef>
                <a:spcPts val="0"/>
              </a:spcBef>
              <a:spcAft>
                <a:spcPts val="0"/>
              </a:spcAft>
              <a:buNone/>
            </a:pPr>
            <a:r>
              <a:rPr lang="en"/>
              <a:t>And as a result, echo the saying of less trust, and more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multiple of them?</a:t>
            </a:r>
            <a:br>
              <a:rPr lang="en"/>
            </a:br>
            <a:r>
              <a:rPr lang="en"/>
              <a:t>Well evidence has shown that a blockchain that can do everything</a:t>
            </a:r>
            <a:endParaRPr/>
          </a:p>
          <a:p>
            <a:pPr indent="0" lvl="0" marL="0" rtl="0" algn="l">
              <a:spcBef>
                <a:spcPts val="0"/>
              </a:spcBef>
              <a:spcAft>
                <a:spcPts val="0"/>
              </a:spcAft>
              <a:buNone/>
            </a:pPr>
            <a:r>
              <a:rPr lang="en"/>
              <a:t>can’t quite do anything the best.</a:t>
            </a:r>
            <a:endParaRPr/>
          </a:p>
          <a:p>
            <a:pPr indent="0" lvl="0" marL="0" rtl="0" algn="l">
              <a:spcBef>
                <a:spcPts val="0"/>
              </a:spcBef>
              <a:spcAft>
                <a:spcPts val="0"/>
              </a:spcAft>
              <a:buNone/>
            </a:pPr>
            <a:r>
              <a:rPr lang="en"/>
              <a:t>Individuals blockchains which are designed from the ground up to acomplish a particular task</a:t>
            </a:r>
            <a:endParaRPr/>
          </a:p>
          <a:p>
            <a:pPr indent="0" lvl="0" marL="0" rtl="0" algn="l">
              <a:spcBef>
                <a:spcPts val="0"/>
              </a:spcBef>
              <a:spcAft>
                <a:spcPts val="0"/>
              </a:spcAft>
              <a:buNone/>
            </a:pPr>
            <a:r>
              <a:rPr lang="en"/>
              <a:t>Can help solve the scaling issues we have found with other modern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connecting these specialized blockchains together</a:t>
            </a:r>
            <a:endParaRPr/>
          </a:p>
          <a:p>
            <a:pPr indent="0" lvl="0" marL="0" rtl="0" algn="l">
              <a:spcBef>
                <a:spcPts val="0"/>
              </a:spcBef>
              <a:spcAft>
                <a:spcPts val="0"/>
              </a:spcAft>
              <a:buNone/>
            </a:pPr>
            <a:r>
              <a:rPr lang="en"/>
              <a:t>ultimately help add real world value to the larger network.</a:t>
            </a:r>
            <a:endParaRPr/>
          </a:p>
          <a:p>
            <a:pPr indent="0" lvl="0" marL="0" rtl="0" algn="l">
              <a:spcBef>
                <a:spcPts val="0"/>
              </a:spcBef>
              <a:spcAft>
                <a:spcPts val="0"/>
              </a:spcAft>
              <a:buNone/>
            </a:pPr>
            <a:r>
              <a:rPr lang="en"/>
              <a:t>With each blockchain relying on the others to provide the servies they were built for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1dc8a28d62c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1dc8a28d62c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is our vision of Web3 directed toward a multi-chain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should address the value of blockchains.</a:t>
            </a:r>
            <a:endParaRPr/>
          </a:p>
          <a:p>
            <a:pPr indent="0" lvl="0" marL="0" rtl="0" algn="l">
              <a:spcBef>
                <a:spcPts val="0"/>
              </a:spcBef>
              <a:spcAft>
                <a:spcPts val="0"/>
              </a:spcAft>
              <a:buNone/>
            </a:pPr>
            <a:r>
              <a:rPr lang="en"/>
              <a:t>Blockchains can help solve trust problems.</a:t>
            </a:r>
            <a:endParaRPr/>
          </a:p>
          <a:p>
            <a:pPr indent="0" lvl="0" marL="0" rtl="0" algn="l">
              <a:spcBef>
                <a:spcPts val="0"/>
              </a:spcBef>
              <a:spcAft>
                <a:spcPts val="0"/>
              </a:spcAft>
              <a:buNone/>
            </a:pPr>
            <a:r>
              <a:rPr lang="en"/>
              <a:t>Blockchains are public, distributed, decentralized, and individually verifiable.</a:t>
            </a:r>
            <a:endParaRPr/>
          </a:p>
          <a:p>
            <a:pPr indent="0" lvl="0" marL="0" rtl="0" algn="l">
              <a:spcBef>
                <a:spcPts val="0"/>
              </a:spcBef>
              <a:spcAft>
                <a:spcPts val="0"/>
              </a:spcAft>
              <a:buNone/>
            </a:pPr>
            <a:r>
              <a:rPr lang="en"/>
              <a:t>And as a result, echo the saying of less trust, and more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multiple of them?</a:t>
            </a:r>
            <a:br>
              <a:rPr lang="en"/>
            </a:br>
            <a:r>
              <a:rPr lang="en"/>
              <a:t>Well evidence has shown that a blockchain that can do everything</a:t>
            </a:r>
            <a:endParaRPr/>
          </a:p>
          <a:p>
            <a:pPr indent="0" lvl="0" marL="0" rtl="0" algn="l">
              <a:spcBef>
                <a:spcPts val="0"/>
              </a:spcBef>
              <a:spcAft>
                <a:spcPts val="0"/>
              </a:spcAft>
              <a:buNone/>
            </a:pPr>
            <a:r>
              <a:rPr lang="en"/>
              <a:t>can’t quite do anything the best.</a:t>
            </a:r>
            <a:endParaRPr/>
          </a:p>
          <a:p>
            <a:pPr indent="0" lvl="0" marL="0" rtl="0" algn="l">
              <a:spcBef>
                <a:spcPts val="0"/>
              </a:spcBef>
              <a:spcAft>
                <a:spcPts val="0"/>
              </a:spcAft>
              <a:buNone/>
            </a:pPr>
            <a:r>
              <a:rPr lang="en"/>
              <a:t>Individuals blockchains which are designed from the ground up to acomplish a particular task</a:t>
            </a:r>
            <a:endParaRPr/>
          </a:p>
          <a:p>
            <a:pPr indent="0" lvl="0" marL="0" rtl="0" algn="l">
              <a:spcBef>
                <a:spcPts val="0"/>
              </a:spcBef>
              <a:spcAft>
                <a:spcPts val="0"/>
              </a:spcAft>
              <a:buNone/>
            </a:pPr>
            <a:r>
              <a:rPr lang="en"/>
              <a:t>Can help solve the scaling issues we have found with other modern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connecting these specialized blockchains together</a:t>
            </a:r>
            <a:endParaRPr/>
          </a:p>
          <a:p>
            <a:pPr indent="0" lvl="0" marL="0" rtl="0" algn="l">
              <a:spcBef>
                <a:spcPts val="0"/>
              </a:spcBef>
              <a:spcAft>
                <a:spcPts val="0"/>
              </a:spcAft>
              <a:buNone/>
            </a:pPr>
            <a:r>
              <a:rPr lang="en"/>
              <a:t>ultimately help add real world value to the larger network.</a:t>
            </a:r>
            <a:endParaRPr/>
          </a:p>
          <a:p>
            <a:pPr indent="0" lvl="0" marL="0" rtl="0" algn="l">
              <a:spcBef>
                <a:spcPts val="0"/>
              </a:spcBef>
              <a:spcAft>
                <a:spcPts val="0"/>
              </a:spcAft>
              <a:buNone/>
            </a:pPr>
            <a:r>
              <a:rPr lang="en"/>
              <a:t>With each blockchain relying on the others to provide the servies they were built for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1dc8a28d62c_1_2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1dc8a28d62c_1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dc8a28d62c_1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dc8a28d62c_1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1dc8a28d62c_1_2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1dc8a28d62c_1_2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1dc8a28d62c_1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1dc8a28d62c_1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1dc8a28d62c_1_24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But the multi chain future is much harder to achieve than the simple multi-token future.</a:t>
            </a:r>
            <a:endParaRPr/>
          </a:p>
          <a:p>
            <a:pPr indent="-298450" lvl="0" marL="457200" rtl="0" algn="l">
              <a:spcBef>
                <a:spcPts val="0"/>
              </a:spcBef>
              <a:spcAft>
                <a:spcPts val="0"/>
              </a:spcAft>
              <a:buSzPts val="1100"/>
              <a:buChar char="●"/>
            </a:pPr>
            <a:r>
              <a:rPr lang="en"/>
              <a:t>Each network needs their own economic security, block producer resources, community.</a:t>
            </a:r>
            <a:endParaRPr/>
          </a:p>
          <a:p>
            <a:pPr indent="-298450" lvl="0" marL="457200" rtl="0" algn="l">
              <a:spcBef>
                <a:spcPts val="0"/>
              </a:spcBef>
              <a:spcAft>
                <a:spcPts val="0"/>
              </a:spcAft>
              <a:buSzPts val="1100"/>
              <a:buChar char="●"/>
            </a:pPr>
            <a:r>
              <a:rPr lang="en"/>
              <a:t>Each chain even needs to program their own custom interoperability with other chains.</a:t>
            </a:r>
            <a:endParaRPr/>
          </a:p>
        </p:txBody>
      </p:sp>
      <p:sp>
        <p:nvSpPr>
          <p:cNvPr id="2256" name="Google Shape;2256;g1dc8a28d62c_1_24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1dc8a28d62c_1_25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Polkadot solves this problem by creating an pool of validators which provide shared security for all the parachain teams.</a:t>
            </a:r>
            <a:endParaRPr/>
          </a:p>
          <a:p>
            <a:pPr indent="-298450" lvl="0" marL="457200" rtl="0" algn="l">
              <a:spcBef>
                <a:spcPts val="0"/>
              </a:spcBef>
              <a:spcAft>
                <a:spcPts val="0"/>
              </a:spcAft>
              <a:buSzPts val="1100"/>
              <a:buChar char="●"/>
            </a:pPr>
            <a:r>
              <a:rPr lang="en"/>
              <a:t>When you join the polkadot network, you can get bitcoin level security from day one, without needing to bootstrap anything besides a parachain.</a:t>
            </a:r>
            <a:endParaRPr/>
          </a:p>
          <a:p>
            <a:pPr indent="-298450" lvl="0" marL="457200" rtl="0" algn="l">
              <a:spcBef>
                <a:spcPts val="0"/>
              </a:spcBef>
              <a:spcAft>
                <a:spcPts val="0"/>
              </a:spcAft>
              <a:buSzPts val="1100"/>
              <a:buChar char="●"/>
            </a:pPr>
            <a:r>
              <a:t/>
            </a:r>
            <a:endParaRPr/>
          </a:p>
        </p:txBody>
      </p:sp>
      <p:sp>
        <p:nvSpPr>
          <p:cNvPr id="2294" name="Google Shape;2294;g1dc8a28d62c_1_2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dc8a28d62c_0_6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dc8a28d62c_0_6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1dc8a28d62c_1_2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1dc8a28d62c_1_2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1dc8a28d62c_1_2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1dc8a28d62c_1_2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1dc8a28d62c_1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1dc8a28d62c_1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1dc8a28d62c_1_2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1dc8a28d62c_1_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The other technology I mentioned used in Substrate is WebAssembly or Wasm</a:t>
            </a:r>
            <a:endParaRPr/>
          </a:p>
          <a:p>
            <a:pPr indent="0" lvl="0" marL="0" rtl="0" algn="l">
              <a:lnSpc>
                <a:spcPct val="150000"/>
              </a:lnSpc>
              <a:spcBef>
                <a:spcPts val="0"/>
              </a:spcBef>
              <a:spcAft>
                <a:spcPts val="0"/>
              </a:spcAft>
              <a:buNone/>
            </a:pPr>
            <a:r>
              <a:rPr lang="en"/>
              <a:t>→</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Wasm was made to be is a platform independent executable format</a:t>
            </a:r>
            <a:endParaRPr/>
          </a:p>
          <a:p>
            <a:pPr indent="0" lvl="0" marL="0" rtl="0" algn="l">
              <a:lnSpc>
                <a:spcPct val="150000"/>
              </a:lnSpc>
              <a:spcBef>
                <a:spcPts val="0"/>
              </a:spcBef>
              <a:spcAft>
                <a:spcPts val="0"/>
              </a:spcAft>
              <a:buNone/>
            </a:pPr>
            <a:r>
              <a:rPr lang="en"/>
              <a:t>That tries to be as close to the native machine code as possible</a:t>
            </a:r>
            <a:endParaRPr/>
          </a:p>
          <a:p>
            <a:pPr indent="0" lvl="0" marL="0" rtl="0" algn="l">
              <a:lnSpc>
                <a:spcPct val="150000"/>
              </a:lnSpc>
              <a:spcBef>
                <a:spcPts val="0"/>
              </a:spcBef>
              <a:spcAft>
                <a:spcPts val="0"/>
              </a:spcAft>
              <a:buNone/>
            </a:pPr>
            <a:r>
              <a:t/>
            </a:r>
            <a:endParaRPr/>
          </a:p>
          <a:p>
            <a:pPr indent="-298450" lvl="0" marL="457200" marR="0" rtl="0" algn="l">
              <a:lnSpc>
                <a:spcPct val="150000"/>
              </a:lnSpc>
              <a:spcBef>
                <a:spcPts val="0"/>
              </a:spcBef>
              <a:spcAft>
                <a:spcPts val="0"/>
              </a:spcAft>
              <a:buClr>
                <a:srgbClr val="000000"/>
              </a:buClr>
              <a:buSzPts val="1100"/>
              <a:buFont typeface="Arial"/>
              <a:buChar char="●"/>
            </a:pPr>
            <a:r>
              <a:rPr lang="en"/>
              <a:t>WebAssembly provides a memory-safe, sandboxed execution environment</a:t>
            </a:r>
            <a:endParaRPr/>
          </a:p>
          <a:p>
            <a:pPr indent="-298450" lvl="0" marL="457200" rtl="0" algn="l">
              <a:lnSpc>
                <a:spcPct val="150000"/>
              </a:lnSpc>
              <a:spcBef>
                <a:spcPts val="0"/>
              </a:spcBef>
              <a:spcAft>
                <a:spcPts val="0"/>
              </a:spcAft>
              <a:buSzPts val="1100"/>
              <a:buChar char="●"/>
            </a:pPr>
            <a:r>
              <a:rPr lang="en"/>
              <a:t>WASM is fast, and built to run near native speeds</a:t>
            </a:r>
            <a:endParaRPr/>
          </a:p>
          <a:p>
            <a:pPr indent="-298450" lvl="0" marL="457200" rtl="0" algn="l">
              <a:lnSpc>
                <a:spcPct val="150000"/>
              </a:lnSpc>
              <a:spcBef>
                <a:spcPts val="0"/>
              </a:spcBef>
              <a:spcAft>
                <a:spcPts val="0"/>
              </a:spcAft>
              <a:buSzPts val="1100"/>
              <a:buChar char="●"/>
            </a:pPr>
            <a:r>
              <a:rPr lang="en"/>
              <a:t>WASM is a web format, which means it was designed to be compact and small</a:t>
            </a:r>
            <a:endParaRPr/>
          </a:p>
          <a:p>
            <a:pPr indent="-298450" lvl="0" marL="457200" rtl="0" algn="l">
              <a:lnSpc>
                <a:spcPct val="150000"/>
              </a:lnSpc>
              <a:spcBef>
                <a:spcPts val="0"/>
              </a:spcBef>
              <a:spcAft>
                <a:spcPts val="0"/>
              </a:spcAft>
              <a:buSzPts val="1100"/>
              <a:buChar char="●"/>
            </a:pPr>
            <a:r>
              <a:rPr lang="en"/>
              <a:t>WASM was designed by the W3C workgroup that includes Google, Mozilla, and others</a:t>
            </a:r>
            <a:endParaRPr/>
          </a:p>
          <a:p>
            <a:pPr indent="-298450" lvl="1" marL="914400" rtl="0" algn="l">
              <a:lnSpc>
                <a:spcPct val="150000"/>
              </a:lnSpc>
              <a:spcBef>
                <a:spcPts val="0"/>
              </a:spcBef>
              <a:spcAft>
                <a:spcPts val="0"/>
              </a:spcAft>
              <a:buSzPts val="1100"/>
              <a:buChar char="○"/>
            </a:pPr>
            <a:r>
              <a:rPr lang="en"/>
              <a:t>It is part of the open web standard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1dc8a28d62c_1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1dc8a28d62c_1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The other technology I mentioned used in Substrate is WebAssembly or Wasm</a:t>
            </a:r>
            <a:endParaRPr/>
          </a:p>
          <a:p>
            <a:pPr indent="0" lvl="0" marL="0" rtl="0" algn="l">
              <a:lnSpc>
                <a:spcPct val="150000"/>
              </a:lnSpc>
              <a:spcBef>
                <a:spcPts val="0"/>
              </a:spcBef>
              <a:spcAft>
                <a:spcPts val="0"/>
              </a:spcAft>
              <a:buNone/>
            </a:pPr>
            <a:r>
              <a:rPr lang="en"/>
              <a:t>→</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Wasm was made to be is a platform independent executable format</a:t>
            </a:r>
            <a:endParaRPr/>
          </a:p>
          <a:p>
            <a:pPr indent="0" lvl="0" marL="0" rtl="0" algn="l">
              <a:lnSpc>
                <a:spcPct val="150000"/>
              </a:lnSpc>
              <a:spcBef>
                <a:spcPts val="0"/>
              </a:spcBef>
              <a:spcAft>
                <a:spcPts val="0"/>
              </a:spcAft>
              <a:buNone/>
            </a:pPr>
            <a:r>
              <a:rPr lang="en"/>
              <a:t>That tries to be as close to the native machine code as possible</a:t>
            </a:r>
            <a:endParaRPr/>
          </a:p>
          <a:p>
            <a:pPr indent="0" lvl="0" marL="0" rtl="0" algn="l">
              <a:lnSpc>
                <a:spcPct val="150000"/>
              </a:lnSpc>
              <a:spcBef>
                <a:spcPts val="0"/>
              </a:spcBef>
              <a:spcAft>
                <a:spcPts val="0"/>
              </a:spcAft>
              <a:buNone/>
            </a:pPr>
            <a:r>
              <a:t/>
            </a:r>
            <a:endParaRPr/>
          </a:p>
          <a:p>
            <a:pPr indent="-298450" lvl="0" marL="457200" marR="0" rtl="0" algn="l">
              <a:lnSpc>
                <a:spcPct val="150000"/>
              </a:lnSpc>
              <a:spcBef>
                <a:spcPts val="0"/>
              </a:spcBef>
              <a:spcAft>
                <a:spcPts val="0"/>
              </a:spcAft>
              <a:buClr>
                <a:srgbClr val="000000"/>
              </a:buClr>
              <a:buSzPts val="1100"/>
              <a:buFont typeface="Arial"/>
              <a:buChar char="●"/>
            </a:pPr>
            <a:r>
              <a:rPr lang="en"/>
              <a:t>WebAssembly provides a memory-safe, sandboxed execution environment</a:t>
            </a:r>
            <a:endParaRPr/>
          </a:p>
          <a:p>
            <a:pPr indent="-298450" lvl="0" marL="457200" rtl="0" algn="l">
              <a:lnSpc>
                <a:spcPct val="150000"/>
              </a:lnSpc>
              <a:spcBef>
                <a:spcPts val="0"/>
              </a:spcBef>
              <a:spcAft>
                <a:spcPts val="0"/>
              </a:spcAft>
              <a:buSzPts val="1100"/>
              <a:buChar char="●"/>
            </a:pPr>
            <a:r>
              <a:rPr lang="en"/>
              <a:t>WASM is fast, and built to run near native speeds</a:t>
            </a:r>
            <a:endParaRPr/>
          </a:p>
          <a:p>
            <a:pPr indent="-298450" lvl="0" marL="457200" rtl="0" algn="l">
              <a:lnSpc>
                <a:spcPct val="150000"/>
              </a:lnSpc>
              <a:spcBef>
                <a:spcPts val="0"/>
              </a:spcBef>
              <a:spcAft>
                <a:spcPts val="0"/>
              </a:spcAft>
              <a:buSzPts val="1100"/>
              <a:buChar char="●"/>
            </a:pPr>
            <a:r>
              <a:rPr lang="en"/>
              <a:t>WASM is a web format, which means it was designed to be compact and small</a:t>
            </a:r>
            <a:endParaRPr/>
          </a:p>
          <a:p>
            <a:pPr indent="-298450" lvl="0" marL="457200" rtl="0" algn="l">
              <a:lnSpc>
                <a:spcPct val="150000"/>
              </a:lnSpc>
              <a:spcBef>
                <a:spcPts val="0"/>
              </a:spcBef>
              <a:spcAft>
                <a:spcPts val="0"/>
              </a:spcAft>
              <a:buSzPts val="1100"/>
              <a:buChar char="●"/>
            </a:pPr>
            <a:r>
              <a:rPr lang="en"/>
              <a:t>WASM was designed by the W3C workgroup that includes Google, Mozilla, and others</a:t>
            </a:r>
            <a:endParaRPr/>
          </a:p>
          <a:p>
            <a:pPr indent="-298450" lvl="1" marL="914400" rtl="0" algn="l">
              <a:lnSpc>
                <a:spcPct val="150000"/>
              </a:lnSpc>
              <a:spcBef>
                <a:spcPts val="0"/>
              </a:spcBef>
              <a:spcAft>
                <a:spcPts val="0"/>
              </a:spcAft>
              <a:buSzPts val="1100"/>
              <a:buChar char="○"/>
            </a:pPr>
            <a:r>
              <a:rPr lang="en"/>
              <a:t>It is part of the open web standard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1dc8a28d62c_1_2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1dc8a28d62c_1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1dc8a28d62c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1dc8a28d62c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ultimately what that vision looks like in the context of the Polkadot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see around the edges different blockchains, which we call Parachains.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all connected and able to interact with one another through a relay 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you may be asking, how does Substrate come into play with this vision?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1dc8a28d62c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1dc8a28d62c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1dc8a28d62c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1dc8a28d62c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1dc8a28d62c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1dc8a28d62c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1dc8a28d62c_1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1dc8a28d62c_1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1dc8a28d62c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1dc8a28d62c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1dc8a28d62c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1dc8a28d62c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1dc8a28d62c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1dc8a28d62c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dc8a28d62c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dc8a28d62c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dc8a28d62c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dc8a28d62c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1dc8a28d62c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1dc8a28d62c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1dc8a28d62c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1dc8a28d62c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dc8a28d62c_1_2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dc8a28d62c_1_2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1dc8a28d62c_1_2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1dc8a28d62c_1_2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1dc8a28d62c_0_2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1dc8a28d62c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1dc8a28d62c_1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1dc8a28d62c_1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dc8a28d62c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dc8a28d62c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1dc8a28d62c_0_2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1dc8a28d62c_0_2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dc8a28d62c_1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dc8a28d62c_1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1dc8a28d62c_1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1dc8a28d62c_1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1dc8a28d62c_0_731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1dc8a28d62c_0_73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Interoperability is the ability of computer systems or software to exchange and make sure of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there are two key verbs here: “exchange” and “make use”</a:t>
            </a:r>
            <a:endParaRPr/>
          </a:p>
        </p:txBody>
      </p:sp>
      <p:sp>
        <p:nvSpPr>
          <p:cNvPr id="2492" name="Google Shape;2492;g1dc8a28d62c_0_73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1dc8a28d62c_0_82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more about XCMP, which stands “cross chain message passing”</a:t>
            </a:r>
            <a:endParaRPr/>
          </a:p>
        </p:txBody>
      </p:sp>
      <p:sp>
        <p:nvSpPr>
          <p:cNvPr id="2498" name="Google Shape;2498;g1dc8a28d62c_0_829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1dc8a28d62c_0_9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XCM stands for Cross Consensus Messaging.</a:t>
            </a:r>
            <a:br>
              <a:rPr lang="en"/>
            </a:br>
            <a:br>
              <a:rPr lang="en"/>
            </a:br>
            <a:r>
              <a:rPr lang="en"/>
              <a:t>Note real quick that the C in XCMP stands for chain, but XCM is “consensus”.</a:t>
            </a:r>
            <a:endParaRPr/>
          </a:p>
        </p:txBody>
      </p:sp>
      <p:sp>
        <p:nvSpPr>
          <p:cNvPr id="2504" name="Google Shape;2504;g1dc8a28d62c_0_928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1dc8a28d62c_0_40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how XCM can be used across many different consensus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scenario, you have an ethereum smart contract initiating communication with an ink! smart contract.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that to work, the XCM messages need to be passed over a number of different message passing protocols,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a bridge, to a parachain, across XCMP, and finally from a parachain into the smart contract executor.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XCMP is only one part of that trip, so really XCM can be used anywhere.</a:t>
            </a:r>
            <a:endParaRPr/>
          </a:p>
        </p:txBody>
      </p:sp>
      <p:sp>
        <p:nvSpPr>
          <p:cNvPr id="2510" name="Google Shape;2510;g1dc8a28d62c_0_409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1dc8a28d62c_0_510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1dc8a28d62c_0_5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have instructions, which are used to convey what actions a consensus system should take when processing a message.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think of them like building blocks which tell a machine what steps to take with what assets.</a:t>
            </a:r>
            <a:endParaRPr/>
          </a:p>
        </p:txBody>
      </p:sp>
      <p:sp>
        <p:nvSpPr>
          <p:cNvPr id="2540" name="Google Shape;2540;g1dc8a28d62c_0_51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1dc8a28d62c_0_5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is XCM useful?</a:t>
            </a:r>
            <a:endParaRPr/>
          </a:p>
        </p:txBody>
      </p:sp>
      <p:sp>
        <p:nvSpPr>
          <p:cNvPr id="2553" name="Google Shape;2553;g1dc8a28d62c_0_511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1dc8a28d62c_1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1dc8a28d62c_1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1dc8a28d62c_0_5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Polkadot is designed for Modular, upgradable parachains.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Normally, this is where I would go into all the amazingness of Substrate, our modular blockchain framework, but that would be its own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basically, parachains are expected to be able to change, modify, upgrade at any time, which can make sending messages pretty difficult.</a:t>
            </a:r>
            <a:endParaRPr/>
          </a:p>
        </p:txBody>
      </p:sp>
      <p:sp>
        <p:nvSpPr>
          <p:cNvPr id="2559" name="Google Shape;2559;g1dc8a28d62c_0_511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1dc8a28d62c_0_512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1dc8a28d62c_0_5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we have two parachains which are set up to communicate together. Remember that XCMP as the message passing protocol is totally opaque in the messages that are sent. </a:t>
            </a:r>
            <a:endParaRPr/>
          </a:p>
        </p:txBody>
      </p:sp>
      <p:sp>
        <p:nvSpPr>
          <p:cNvPr id="2566" name="Google Shape;2566;g1dc8a28d62c_0_5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1dc8a28d62c_0_514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1dc8a28d62c_0_5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chains can set themselves up to work together initially, but now imagine if the second chain upgrades.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message which used to work, may not work anymore!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And this is the problem.</a:t>
            </a:r>
            <a:endParaRPr/>
          </a:p>
        </p:txBody>
      </p:sp>
      <p:sp>
        <p:nvSpPr>
          <p:cNvPr id="2587" name="Google Shape;2587;g1dc8a28d62c_0_51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dc8a28d62c_0_5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XCM defines a standard language for common actions between consensus systems.</a:t>
            </a:r>
            <a:endParaRPr/>
          </a:p>
        </p:txBody>
      </p:sp>
      <p:sp>
        <p:nvSpPr>
          <p:cNvPr id="2607" name="Google Shape;2607;g1dc8a28d62c_0_516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dc8a28d62c_0_516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1dc8a28d62c_0_5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the world with XCM, we actually construct well formed XCM instructions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on the receiving parachains, there is an XCM executor, which can process that XCM message, and route the actions to the appropriate place on the parachain.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way, parachain b can constantly upgrade or modify its logic, simply update its xcm executor, and make sure messages are always being routed and executed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this make sense? XCM is basically a must have to keep things working smoothly in the multichain future.</a:t>
            </a:r>
            <a:endParaRPr/>
          </a:p>
        </p:txBody>
      </p:sp>
      <p:sp>
        <p:nvSpPr>
          <p:cNvPr id="2614" name="Google Shape;2614;g1dc8a28d62c_0_51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1dc8a28d62c_0_1124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1dc8a28d62c_0_112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the world with XCM, we actually construct well formed XCM instructions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on the receiving parachains, there is an XCM executor, which can process that XCM message, and route the actions to the appropriate place on the parachain.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way, parachain b can constantly upgrade or modify its logic, simply update its xcm executor, and make sure messages are always being routed and executed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this make sense? XCM is basically a must have to keep things working smoothly in the multichain future.</a:t>
            </a:r>
            <a:endParaRPr/>
          </a:p>
        </p:txBody>
      </p:sp>
      <p:sp>
        <p:nvSpPr>
          <p:cNvPr id="2643" name="Google Shape;2643;g1dc8a28d62c_0_112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1dc8a28d62c_1_2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1dc8a28d62c_1_2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1dc8a28d62c_1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1dc8a28d62c_1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to reiterate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Because the WASM runtime we build is so small</a:t>
            </a:r>
            <a:endParaRPr/>
          </a:p>
          <a:p>
            <a:pPr indent="-298450" lvl="1" marL="914400" rtl="0" algn="l">
              <a:spcBef>
                <a:spcPts val="0"/>
              </a:spcBef>
              <a:spcAft>
                <a:spcPts val="0"/>
              </a:spcAft>
              <a:buSzPts val="1100"/>
              <a:buChar char="○"/>
            </a:pPr>
            <a:r>
              <a:rPr lang="en"/>
              <a:t>We can store the WASM on chain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Because the WASM is stored and managed on chain</a:t>
            </a:r>
            <a:endParaRPr/>
          </a:p>
          <a:p>
            <a:pPr indent="-298450" lvl="1" marL="914400" rtl="0" algn="l">
              <a:spcBef>
                <a:spcPts val="0"/>
              </a:spcBef>
              <a:spcAft>
                <a:spcPts val="0"/>
              </a:spcAft>
              <a:buSzPts val="1100"/>
              <a:buChar char="○"/>
            </a:pPr>
            <a:r>
              <a:rPr lang="en"/>
              <a:t>We can come to consensus about the latest runtime logic</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Because we have an interpreter to run WASM within Rust projects</a:t>
            </a:r>
            <a:endParaRPr/>
          </a:p>
          <a:p>
            <a:pPr indent="-298450" lvl="1" marL="914400" rtl="0" algn="l">
              <a:spcBef>
                <a:spcPts val="0"/>
              </a:spcBef>
              <a:spcAft>
                <a:spcPts val="0"/>
              </a:spcAft>
              <a:buSzPts val="1100"/>
              <a:buChar char="○"/>
            </a:pPr>
            <a:r>
              <a:rPr lang="en"/>
              <a:t>We can fall back to use this WASM runtime whenever necessary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1dc8a28d62c_1_3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1dc8a28d62c_1_3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Normally, nodes would need to manually upgrade their software</a:t>
            </a:r>
            <a:endParaRPr/>
          </a:p>
          <a:p>
            <a:pPr indent="-298450" lvl="0" marL="457200" rtl="0" algn="l">
              <a:spcBef>
                <a:spcPts val="0"/>
              </a:spcBef>
              <a:spcAft>
                <a:spcPts val="0"/>
              </a:spcAft>
              <a:buSzPts val="1100"/>
              <a:buChar char="●"/>
            </a:pPr>
            <a:r>
              <a:rPr lang="en"/>
              <a:t>This means they need to take their node offline for some period of time</a:t>
            </a:r>
            <a:endParaRPr/>
          </a:p>
          <a:p>
            <a:pPr indent="-298450" lvl="0" marL="457200" rtl="0" algn="l">
              <a:spcBef>
                <a:spcPts val="0"/>
              </a:spcBef>
              <a:spcAft>
                <a:spcPts val="0"/>
              </a:spcAft>
              <a:buSzPts val="1100"/>
              <a:buChar char="●"/>
            </a:pPr>
            <a:r>
              <a:rPr lang="en"/>
              <a:t>Not all nodes actually upgrade right away</a:t>
            </a:r>
            <a:endParaRPr/>
          </a:p>
          <a:p>
            <a:pPr indent="-298450" lvl="0" marL="457200" rtl="0" algn="l">
              <a:spcBef>
                <a:spcPts val="0"/>
              </a:spcBef>
              <a:spcAft>
                <a:spcPts val="0"/>
              </a:spcAft>
              <a:buSzPts val="1100"/>
              <a:buChar char="●"/>
            </a:pPr>
            <a:r>
              <a:rPr lang="en"/>
              <a:t>So you will get a fork in the network</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1dc8a28d62c_1_3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1dc8a28d62c_1_3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1dc8a28d62c_1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1dc8a28d62c_1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1dc8a28d62c_1_3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1dc8a28d62c_1_3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1dc8a28d62c_1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1dc8a28d62c_1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1dc8a28d62c_1_3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1dc8a28d62c_1_3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1dc8a28d62c_1_3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1dc8a28d62c_1_3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Blockchains are meant to be systems which persist for long period of time</a:t>
            </a:r>
            <a:endParaRPr/>
          </a:p>
          <a:p>
            <a:pPr indent="-298450" lvl="0" marL="457200" rtl="0" algn="l">
              <a:spcBef>
                <a:spcPts val="0"/>
              </a:spcBef>
              <a:spcAft>
                <a:spcPts val="0"/>
              </a:spcAft>
              <a:buSzPts val="1100"/>
              <a:buChar char="●"/>
            </a:pPr>
            <a:r>
              <a:rPr lang="en"/>
              <a:t>There are no perfect blockchains today, and if there were, they wouldnt be for long</a:t>
            </a:r>
            <a:endParaRPr/>
          </a:p>
          <a:p>
            <a:pPr indent="-298450" lvl="0" marL="457200" rtl="0" algn="l">
              <a:spcBef>
                <a:spcPts val="0"/>
              </a:spcBef>
              <a:spcAft>
                <a:spcPts val="0"/>
              </a:spcAft>
              <a:buSzPts val="1100"/>
              <a:buChar char="●"/>
            </a:pPr>
            <a:r>
              <a:rPr lang="en"/>
              <a:t>Over time, you would still need to:</a:t>
            </a:r>
            <a:endParaRPr/>
          </a:p>
          <a:p>
            <a:pPr indent="-298450" lvl="1" marL="914400" rtl="0" algn="l">
              <a:spcBef>
                <a:spcPts val="0"/>
              </a:spcBef>
              <a:spcAft>
                <a:spcPts val="0"/>
              </a:spcAft>
              <a:buSzPts val="1100"/>
              <a:buChar char="○"/>
            </a:pPr>
            <a:r>
              <a:rPr lang="en"/>
              <a:t>Fix important security vulnerabilities</a:t>
            </a:r>
            <a:endParaRPr/>
          </a:p>
          <a:p>
            <a:pPr indent="-298450" lvl="1" marL="914400" rtl="0" algn="l">
              <a:spcBef>
                <a:spcPts val="0"/>
              </a:spcBef>
              <a:spcAft>
                <a:spcPts val="0"/>
              </a:spcAft>
              <a:buSzPts val="1100"/>
              <a:buChar char="○"/>
            </a:pPr>
            <a:r>
              <a:rPr lang="en"/>
              <a:t>Change core rules in the protocol</a:t>
            </a:r>
            <a:endParaRPr/>
          </a:p>
          <a:p>
            <a:pPr indent="-298450" lvl="1" marL="914400" rtl="0" algn="l">
              <a:spcBef>
                <a:spcPts val="0"/>
              </a:spcBef>
              <a:spcAft>
                <a:spcPts val="0"/>
              </a:spcAft>
              <a:buSzPts val="1100"/>
              <a:buChar char="○"/>
            </a:pPr>
            <a:r>
              <a:rPr lang="en"/>
              <a:t>Add new functionality</a:t>
            </a:r>
            <a:endParaRPr/>
          </a:p>
          <a:p>
            <a:pPr indent="-298450" lvl="1" marL="914400" rtl="0" algn="l">
              <a:spcBef>
                <a:spcPts val="0"/>
              </a:spcBef>
              <a:spcAft>
                <a:spcPts val="0"/>
              </a:spcAft>
              <a:buSzPts val="1100"/>
              <a:buChar char="○"/>
            </a:pPr>
            <a:r>
              <a:rPr lang="en"/>
              <a:t>Repair chain state</a:t>
            </a:r>
            <a:endParaRPr/>
          </a:p>
          <a:p>
            <a:pPr indent="-298450" lvl="1" marL="914400" rtl="0" algn="l">
              <a:spcBef>
                <a:spcPts val="0"/>
              </a:spcBef>
              <a:spcAft>
                <a:spcPts val="0"/>
              </a:spcAft>
              <a:buSzPts val="1100"/>
              <a:buChar char="○"/>
            </a:pPr>
            <a:r>
              <a:rPr lang="en"/>
              <a:t>And more…</a:t>
            </a:r>
            <a:endParaRPr/>
          </a:p>
          <a:p>
            <a:pPr indent="-298450" lvl="0" marL="457200" rtl="0" algn="l">
              <a:spcBef>
                <a:spcPts val="0"/>
              </a:spcBef>
              <a:spcAft>
                <a:spcPts val="0"/>
              </a:spcAft>
              <a:buSzPts val="1100"/>
              <a:buChar char="●"/>
            </a:pPr>
            <a:r>
              <a:rPr lang="en"/>
              <a:t>In general, performing a hard fork requires a lot of coordination</a:t>
            </a:r>
            <a:endParaRPr/>
          </a:p>
          <a:p>
            <a:pPr indent="-298450" lvl="1" marL="914400" rtl="0" algn="l">
              <a:spcBef>
                <a:spcPts val="0"/>
              </a:spcBef>
              <a:spcAft>
                <a:spcPts val="0"/>
              </a:spcAft>
              <a:buSzPts val="1100"/>
              <a:buChar char="○"/>
            </a:pPr>
            <a:r>
              <a:rPr lang="en"/>
              <a:t>Ethereum foundation is looking for someone to do just this</a:t>
            </a:r>
            <a:endParaRPr/>
          </a:p>
          <a:p>
            <a:pPr indent="-298450" lvl="0" marL="457200" rtl="0" algn="l">
              <a:spcBef>
                <a:spcPts val="0"/>
              </a:spcBef>
              <a:spcAft>
                <a:spcPts val="0"/>
              </a:spcAft>
              <a:buSzPts val="1100"/>
              <a:buChar char="●"/>
            </a:pPr>
            <a:r>
              <a:rPr lang="en"/>
              <a:t>And when making decisions around when a hardfork upgrade is valid or not</a:t>
            </a:r>
            <a:endParaRPr/>
          </a:p>
          <a:p>
            <a:pPr indent="-298450" lvl="1" marL="914400" rtl="0" algn="l">
              <a:spcBef>
                <a:spcPts val="0"/>
              </a:spcBef>
              <a:spcAft>
                <a:spcPts val="0"/>
              </a:spcAft>
              <a:buSzPts val="1100"/>
              <a:buChar char="○"/>
            </a:pPr>
            <a:r>
              <a:rPr lang="en"/>
              <a:t>It is unclear at times the specific governance and signaling around the updates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1dc8a28d62c_1_3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1dc8a28d62c_1_3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Obviously this runtime upgrade process is very powerful, and should be treated as such</a:t>
            </a:r>
            <a:endParaRPr/>
          </a:p>
          <a:p>
            <a:pPr indent="0" lvl="0" marL="0" rtl="0" algn="l">
              <a:spcBef>
                <a:spcPts val="0"/>
              </a:spcBef>
              <a:spcAft>
                <a:spcPts val="0"/>
              </a:spcAft>
              <a:buNone/>
            </a:pPr>
            <a:r>
              <a:rPr lang="en"/>
              <a:t>You can access the storage which holds the runtime code via the consensus module</a:t>
            </a:r>
            <a:endParaRPr/>
          </a:p>
          <a:p>
            <a:pPr indent="0" lvl="0" marL="0" rtl="0" algn="l">
              <a:spcBef>
                <a:spcPts val="0"/>
              </a:spcBef>
              <a:spcAft>
                <a:spcPts val="0"/>
              </a:spcAft>
              <a:buNone/>
            </a:pPr>
            <a:r>
              <a:rPr lang="en"/>
              <a:t>The runtime is always stored under a well known key named “code” in the blockchain’s key/value database</a:t>
            </a:r>
            <a:endParaRPr/>
          </a:p>
          <a:p>
            <a:pPr indent="0" lvl="0" marL="0" rtl="0" algn="l">
              <a:spcBef>
                <a:spcPts val="0"/>
              </a:spcBef>
              <a:spcAft>
                <a:spcPts val="0"/>
              </a:spcAft>
              <a:buNone/>
            </a:pPr>
            <a:r>
              <a:rPr lang="en"/>
              <a:t>You can then call the “set_code” function in different ways</a:t>
            </a:r>
            <a:endParaRPr/>
          </a:p>
          <a:p>
            <a:pPr indent="0" lvl="0" marL="0" rtl="0" algn="l">
              <a:spcBef>
                <a:spcPts val="0"/>
              </a:spcBef>
              <a:spcAft>
                <a:spcPts val="0"/>
              </a:spcAft>
              <a:buNone/>
            </a:pPr>
            <a:r>
              <a:rPr lang="en"/>
              <a:t>For testing or private chains, we provide a “sudo” or admin module where a single account has access to make these upgrades</a:t>
            </a:r>
            <a:endParaRPr/>
          </a:p>
          <a:p>
            <a:pPr indent="0" lvl="0" marL="0" rtl="0" algn="l">
              <a:spcBef>
                <a:spcPts val="0"/>
              </a:spcBef>
              <a:spcAft>
                <a:spcPts val="0"/>
              </a:spcAft>
              <a:buNone/>
            </a:pPr>
            <a:r>
              <a:rPr lang="en"/>
              <a:t>For production blockchains, we provide an governance system across a number of modules like:</a:t>
            </a:r>
            <a:endParaRPr/>
          </a:p>
          <a:p>
            <a:pPr indent="-298450" lvl="0" marL="457200" rtl="0" algn="l">
              <a:spcBef>
                <a:spcPts val="0"/>
              </a:spcBef>
              <a:spcAft>
                <a:spcPts val="0"/>
              </a:spcAft>
              <a:buSzPts val="1100"/>
              <a:buChar char="●"/>
            </a:pPr>
            <a:r>
              <a:rPr lang="en"/>
              <a:t>Democracy</a:t>
            </a:r>
            <a:endParaRPr/>
          </a:p>
          <a:p>
            <a:pPr indent="-298450" lvl="0" marL="457200" rtl="0" algn="l">
              <a:spcBef>
                <a:spcPts val="0"/>
              </a:spcBef>
              <a:spcAft>
                <a:spcPts val="0"/>
              </a:spcAft>
              <a:buSzPts val="1100"/>
              <a:buChar char="●"/>
            </a:pPr>
            <a:r>
              <a:rPr lang="en"/>
              <a:t>Council</a:t>
            </a:r>
            <a:endParaRPr/>
          </a:p>
          <a:p>
            <a:pPr indent="-298450" lvl="0" marL="457200" rtl="0" algn="l">
              <a:spcBef>
                <a:spcPts val="0"/>
              </a:spcBef>
              <a:spcAft>
                <a:spcPts val="0"/>
              </a:spcAft>
              <a:buSzPts val="1100"/>
              <a:buChar char="●"/>
            </a:pPr>
            <a:r>
              <a:rPr lang="en"/>
              <a:t>Etc…</a:t>
            </a:r>
            <a:endParaRPr/>
          </a:p>
          <a:p>
            <a:pPr indent="0" lvl="0" marL="0" rtl="0" algn="l">
              <a:spcBef>
                <a:spcPts val="0"/>
              </a:spcBef>
              <a:spcAft>
                <a:spcPts val="0"/>
              </a:spcAft>
              <a:buNone/>
            </a:pPr>
            <a:r>
              <a:rPr lang="en"/>
              <a:t>Of course, with substrate, you can make your own module with its own logic on how you want to handle blockchain upgrades</a:t>
            </a:r>
            <a:endParaRPr/>
          </a:p>
          <a:p>
            <a:pPr indent="0" lvl="0" marL="0" rtl="0" algn="l">
              <a:spcBef>
                <a:spcPts val="0"/>
              </a:spcBef>
              <a:spcAft>
                <a:spcPts val="0"/>
              </a:spcAft>
              <a:buNone/>
            </a:pPr>
            <a:r>
              <a:rPr lang="en"/>
              <a:t>And most importantly, upgrades are completely optional.</a:t>
            </a:r>
            <a:endParaRPr/>
          </a:p>
          <a:p>
            <a:pPr indent="0" lvl="0" marL="0" rtl="0" algn="l">
              <a:spcBef>
                <a:spcPts val="0"/>
              </a:spcBef>
              <a:spcAft>
                <a:spcPts val="0"/>
              </a:spcAft>
              <a:buNone/>
            </a:pPr>
            <a:r>
              <a:rPr lang="en"/>
              <a:t>If you do not want to include it in your blockchain… dont!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1dc8a28d62c_1_3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1dc8a28d62c_1_3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1dc8a28d62c_1_3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1dc8a28d62c_1_3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1dc8a28d62c_1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1dc8a28d62c_1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to achieve this future, we need to make substrate</a:t>
            </a:r>
            <a:endParaRPr/>
          </a:p>
          <a:p>
            <a:pPr indent="0" lvl="0" marL="0" rtl="0" algn="l">
              <a:spcBef>
                <a:spcPts val="0"/>
              </a:spcBef>
              <a:spcAft>
                <a:spcPts val="0"/>
              </a:spcAft>
              <a:buNone/>
            </a:pPr>
            <a:r>
              <a:rPr lang="en"/>
              <a:t>the absolute best Platform for blockchain innovators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me share with you some of the ways we have been doing that in the last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dc8a28d62c_1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1dc8a28d62c_1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never been easier to build a custom blockchain than it is today with Substrate.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3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56.png"/><Relationship Id="rId4" Type="http://schemas.openxmlformats.org/officeDocument/2006/relationships/image" Target="../media/image5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11.png"/><Relationship Id="rId5" Type="http://schemas.openxmlformats.org/officeDocument/2006/relationships/image" Target="../media/image89.png"/><Relationship Id="rId6" Type="http://schemas.openxmlformats.org/officeDocument/2006/relationships/image" Target="../media/image12.png"/><Relationship Id="rId7" Type="http://schemas.openxmlformats.org/officeDocument/2006/relationships/hyperlink" Target="https://fonts.google.com/" TargetMode="External"/><Relationship Id="rId8" Type="http://schemas.openxmlformats.org/officeDocument/2006/relationships/hyperlink" Target="https://fonts.google.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fonts.google.com/" TargetMode="External"/><Relationship Id="rId3" Type="http://schemas.openxmlformats.org/officeDocument/2006/relationships/hyperlink" Target="https://fonts.google.com/" TargetMode="Externa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hyperlink" Target="https://thenounproject.com/" TargetMode="External"/><Relationship Id="rId6" Type="http://schemas.openxmlformats.org/officeDocument/2006/relationships/hyperlink" Target="https://www.flaticon.com/" TargetMode="External"/><Relationship Id="rId7" Type="http://schemas.openxmlformats.org/officeDocument/2006/relationships/hyperlink" Target="https://icons8.com/" TargetMode="External"/><Relationship Id="rId8"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8.png"/><Relationship Id="rId8"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3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rgbClr val="282828"/>
        </a:solidFill>
      </p:bgPr>
    </p:bg>
    <p:spTree>
      <p:nvGrpSpPr>
        <p:cNvPr id="1935" name="Shape 1935"/>
        <p:cNvGrpSpPr/>
        <p:nvPr/>
      </p:nvGrpSpPr>
      <p:grpSpPr>
        <a:xfrm>
          <a:off x="0" y="0"/>
          <a:ext cx="0" cy="0"/>
          <a:chOff x="0" y="0"/>
          <a:chExt cx="0" cy="0"/>
        </a:xfrm>
      </p:grpSpPr>
      <p:pic>
        <p:nvPicPr>
          <p:cNvPr id="1936" name="Google Shape;1936;p104"/>
          <p:cNvPicPr preferRelativeResize="0"/>
          <p:nvPr/>
        </p:nvPicPr>
        <p:blipFill rotWithShape="1">
          <a:blip r:embed="rId2">
            <a:alphaModFix amt="10000"/>
          </a:blip>
          <a:srcRect b="0" l="-1120" r="171" t="0"/>
          <a:stretch/>
        </p:blipFill>
        <p:spPr>
          <a:xfrm>
            <a:off x="4486275" y="-800100"/>
            <a:ext cx="6646902" cy="6743701"/>
          </a:xfrm>
          <a:prstGeom prst="rect">
            <a:avLst/>
          </a:prstGeom>
          <a:noFill/>
          <a:ln>
            <a:noFill/>
          </a:ln>
        </p:spPr>
      </p:pic>
      <p:pic>
        <p:nvPicPr>
          <p:cNvPr id="1937" name="Google Shape;1937;p104"/>
          <p:cNvPicPr preferRelativeResize="0"/>
          <p:nvPr/>
        </p:nvPicPr>
        <p:blipFill rotWithShape="1">
          <a:blip r:embed="rId3">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282828"/>
        </a:solidFill>
      </p:bgPr>
    </p:bg>
    <p:spTree>
      <p:nvGrpSpPr>
        <p:cNvPr id="1938" name="Shape 1938"/>
        <p:cNvGrpSpPr/>
        <p:nvPr/>
      </p:nvGrpSpPr>
      <p:grpSpPr>
        <a:xfrm>
          <a:off x="0" y="0"/>
          <a:ext cx="0" cy="0"/>
          <a:chOff x="0" y="0"/>
          <a:chExt cx="0" cy="0"/>
        </a:xfrm>
      </p:grpSpPr>
      <p:sp>
        <p:nvSpPr>
          <p:cNvPr id="1939" name="Google Shape;1939;p10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0" name="Google Shape;1940;p105"/>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941" name="Google Shape;1941;p105"/>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1942" name="Google Shape;1942;p105"/>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282828"/>
        </a:solidFill>
      </p:bgPr>
    </p:bg>
    <p:spTree>
      <p:nvGrpSpPr>
        <p:cNvPr id="1943" name="Shape 1943"/>
        <p:cNvGrpSpPr/>
        <p:nvPr/>
      </p:nvGrpSpPr>
      <p:grpSpPr>
        <a:xfrm>
          <a:off x="0" y="0"/>
          <a:ext cx="0" cy="0"/>
          <a:chOff x="0" y="0"/>
          <a:chExt cx="0" cy="0"/>
        </a:xfrm>
      </p:grpSpPr>
      <p:sp>
        <p:nvSpPr>
          <p:cNvPr id="1944" name="Google Shape;1944;p10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5" name="Google Shape;1945;p106"/>
          <p:cNvSpPr txBox="1"/>
          <p:nvPr>
            <p:ph idx="1" type="body"/>
          </p:nvPr>
        </p:nvSpPr>
        <p:spPr>
          <a:xfrm>
            <a:off x="311700" y="1125525"/>
            <a:ext cx="41298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946" name="Google Shape;1946;p106"/>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sp>
        <p:nvSpPr>
          <p:cNvPr id="1947" name="Google Shape;1947;p106"/>
          <p:cNvSpPr txBox="1"/>
          <p:nvPr>
            <p:ph idx="2" type="body"/>
          </p:nvPr>
        </p:nvSpPr>
        <p:spPr>
          <a:xfrm>
            <a:off x="4702500" y="1125525"/>
            <a:ext cx="41298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pic>
        <p:nvPicPr>
          <p:cNvPr id="1948" name="Google Shape;1948;p106"/>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282828"/>
        </a:solidFill>
      </p:bgPr>
    </p:bg>
    <p:spTree>
      <p:nvGrpSpPr>
        <p:cNvPr id="1949" name="Shape 1949"/>
        <p:cNvGrpSpPr/>
        <p:nvPr/>
      </p:nvGrpSpPr>
      <p:grpSpPr>
        <a:xfrm>
          <a:off x="0" y="0"/>
          <a:ext cx="0" cy="0"/>
          <a:chOff x="0" y="0"/>
          <a:chExt cx="0" cy="0"/>
        </a:xfrm>
      </p:grpSpPr>
      <p:sp>
        <p:nvSpPr>
          <p:cNvPr id="1950" name="Google Shape;1950;p107"/>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951" name="Google Shape;1951;p107"/>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1952" name="Google Shape;1952;p107"/>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282828"/>
        </a:solidFill>
      </p:bgPr>
    </p:bg>
    <p:spTree>
      <p:nvGrpSpPr>
        <p:cNvPr id="1953" name="Shape 1953"/>
        <p:cNvGrpSpPr/>
        <p:nvPr/>
      </p:nvGrpSpPr>
      <p:grpSpPr>
        <a:xfrm>
          <a:off x="0" y="0"/>
          <a:ext cx="0" cy="0"/>
          <a:chOff x="0" y="0"/>
          <a:chExt cx="0" cy="0"/>
        </a:xfrm>
      </p:grpSpPr>
      <p:sp>
        <p:nvSpPr>
          <p:cNvPr id="1954" name="Google Shape;1954;p108"/>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5" name="Google Shape;1955;p108"/>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956" name="Google Shape;1956;p108"/>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1957" name="Google Shape;1957;p108"/>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282828"/>
        </a:solidFill>
      </p:bgPr>
    </p:bg>
    <p:spTree>
      <p:nvGrpSpPr>
        <p:cNvPr id="1958" name="Shape 1958"/>
        <p:cNvGrpSpPr/>
        <p:nvPr/>
      </p:nvGrpSpPr>
      <p:grpSpPr>
        <a:xfrm>
          <a:off x="0" y="0"/>
          <a:ext cx="0" cy="0"/>
          <a:chOff x="0" y="0"/>
          <a:chExt cx="0" cy="0"/>
        </a:xfrm>
      </p:grpSpPr>
      <p:sp>
        <p:nvSpPr>
          <p:cNvPr id="1959" name="Google Shape;1959;p109"/>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1960" name="Google Shape;1960;p109"/>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1961" name="Google Shape;1961;p109"/>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282828"/>
        </a:solidFill>
      </p:bgPr>
    </p:bg>
    <p:spTree>
      <p:nvGrpSpPr>
        <p:cNvPr id="1962" name="Shape 1962"/>
        <p:cNvGrpSpPr/>
        <p:nvPr/>
      </p:nvGrpSpPr>
      <p:grpSpPr>
        <a:xfrm>
          <a:off x="0" y="0"/>
          <a:ext cx="0" cy="0"/>
          <a:chOff x="0" y="0"/>
          <a:chExt cx="0" cy="0"/>
        </a:xfrm>
      </p:grpSpPr>
      <p:sp>
        <p:nvSpPr>
          <p:cNvPr id="1963" name="Google Shape;1963;p1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1965" name="Google Shape;1965;p1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66" name="Google Shape;1966;p110"/>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B4B5B1"/>
              </a:buClr>
              <a:buSzPts val="2400"/>
              <a:buFont typeface="Roboto"/>
              <a:buChar char="●"/>
              <a:defRPr>
                <a:solidFill>
                  <a:srgbClr val="B4B5B1"/>
                </a:solidFill>
                <a:latin typeface="Roboto"/>
                <a:ea typeface="Roboto"/>
                <a:cs typeface="Roboto"/>
                <a:sym typeface="Roboto"/>
              </a:defRPr>
            </a:lvl1pPr>
            <a:lvl2pPr indent="-317500" lvl="1" marL="914400" rtl="0">
              <a:lnSpc>
                <a:spcPct val="150000"/>
              </a:lnSpc>
              <a:spcBef>
                <a:spcPts val="1600"/>
              </a:spcBef>
              <a:spcAft>
                <a:spcPts val="0"/>
              </a:spcAft>
              <a:buClr>
                <a:srgbClr val="B4B5B1"/>
              </a:buClr>
              <a:buSzPts val="1400"/>
              <a:buChar char="○"/>
              <a:defRPr>
                <a:solidFill>
                  <a:srgbClr val="B4B5B1"/>
                </a:solidFill>
              </a:defRPr>
            </a:lvl2pPr>
            <a:lvl3pPr indent="-317500" lvl="2" marL="1371600" rtl="0">
              <a:lnSpc>
                <a:spcPct val="150000"/>
              </a:lnSpc>
              <a:spcBef>
                <a:spcPts val="1600"/>
              </a:spcBef>
              <a:spcAft>
                <a:spcPts val="0"/>
              </a:spcAft>
              <a:buClr>
                <a:srgbClr val="B4B5B1"/>
              </a:buClr>
              <a:buSzPts val="1400"/>
              <a:buChar char="■"/>
              <a:defRPr>
                <a:solidFill>
                  <a:srgbClr val="B4B5B1"/>
                </a:solidFill>
              </a:defRPr>
            </a:lvl3pPr>
            <a:lvl4pPr indent="-317500" lvl="3" marL="1828800" rtl="0">
              <a:lnSpc>
                <a:spcPct val="150000"/>
              </a:lnSpc>
              <a:spcBef>
                <a:spcPts val="1600"/>
              </a:spcBef>
              <a:spcAft>
                <a:spcPts val="0"/>
              </a:spcAft>
              <a:buClr>
                <a:srgbClr val="B4B5B1"/>
              </a:buClr>
              <a:buSzPts val="1400"/>
              <a:buChar char="●"/>
              <a:defRPr>
                <a:solidFill>
                  <a:srgbClr val="B4B5B1"/>
                </a:solidFill>
              </a:defRPr>
            </a:lvl4pPr>
            <a:lvl5pPr indent="-317500" lvl="4" marL="2286000" rtl="0">
              <a:lnSpc>
                <a:spcPct val="150000"/>
              </a:lnSpc>
              <a:spcBef>
                <a:spcPts val="1600"/>
              </a:spcBef>
              <a:spcAft>
                <a:spcPts val="0"/>
              </a:spcAft>
              <a:buClr>
                <a:srgbClr val="B4B5B1"/>
              </a:buClr>
              <a:buSzPts val="1400"/>
              <a:buChar char="○"/>
              <a:defRPr>
                <a:solidFill>
                  <a:srgbClr val="B4B5B1"/>
                </a:solidFill>
              </a:defRPr>
            </a:lvl5pPr>
            <a:lvl6pPr indent="-317500" lvl="5" marL="2743200" rtl="0">
              <a:lnSpc>
                <a:spcPct val="150000"/>
              </a:lnSpc>
              <a:spcBef>
                <a:spcPts val="1600"/>
              </a:spcBef>
              <a:spcAft>
                <a:spcPts val="0"/>
              </a:spcAft>
              <a:buClr>
                <a:srgbClr val="B4B5B1"/>
              </a:buClr>
              <a:buSzPts val="1400"/>
              <a:buChar char="■"/>
              <a:defRPr>
                <a:solidFill>
                  <a:srgbClr val="B4B5B1"/>
                </a:solidFill>
              </a:defRPr>
            </a:lvl6pPr>
            <a:lvl7pPr indent="-317500" lvl="6" marL="3200400" rtl="0">
              <a:lnSpc>
                <a:spcPct val="150000"/>
              </a:lnSpc>
              <a:spcBef>
                <a:spcPts val="1600"/>
              </a:spcBef>
              <a:spcAft>
                <a:spcPts val="0"/>
              </a:spcAft>
              <a:buClr>
                <a:srgbClr val="B4B5B1"/>
              </a:buClr>
              <a:buSzPts val="1400"/>
              <a:buChar char="●"/>
              <a:defRPr>
                <a:solidFill>
                  <a:srgbClr val="B4B5B1"/>
                </a:solidFill>
              </a:defRPr>
            </a:lvl7pPr>
            <a:lvl8pPr indent="-317500" lvl="7" marL="3657600" rtl="0">
              <a:lnSpc>
                <a:spcPct val="150000"/>
              </a:lnSpc>
              <a:spcBef>
                <a:spcPts val="1600"/>
              </a:spcBef>
              <a:spcAft>
                <a:spcPts val="0"/>
              </a:spcAft>
              <a:buClr>
                <a:srgbClr val="B4B5B1"/>
              </a:buClr>
              <a:buSzPts val="1400"/>
              <a:buChar char="○"/>
              <a:defRPr>
                <a:solidFill>
                  <a:srgbClr val="B4B5B1"/>
                </a:solidFill>
              </a:defRPr>
            </a:lvl8pPr>
            <a:lvl9pPr indent="-317500" lvl="8" marL="4114800" rtl="0">
              <a:lnSpc>
                <a:spcPct val="150000"/>
              </a:lnSpc>
              <a:spcBef>
                <a:spcPts val="1600"/>
              </a:spcBef>
              <a:spcAft>
                <a:spcPts val="1600"/>
              </a:spcAft>
              <a:buClr>
                <a:srgbClr val="B4B5B1"/>
              </a:buClr>
              <a:buSzPts val="1400"/>
              <a:buChar char="■"/>
              <a:defRPr>
                <a:solidFill>
                  <a:srgbClr val="B4B5B1"/>
                </a:solidFill>
              </a:defRPr>
            </a:lvl9pPr>
          </a:lstStyle>
          <a:p/>
        </p:txBody>
      </p:sp>
      <p:pic>
        <p:nvPicPr>
          <p:cNvPr id="1967" name="Google Shape;1967;p110"/>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plit">
  <p:cSld name="SECTION_TITLE_AND_DESCRIPTION_2">
    <p:bg>
      <p:bgPr>
        <a:solidFill>
          <a:srgbClr val="282828"/>
        </a:solidFill>
      </p:bgPr>
    </p:bg>
    <p:spTree>
      <p:nvGrpSpPr>
        <p:cNvPr id="1968" name="Shape 1968"/>
        <p:cNvGrpSpPr/>
        <p:nvPr/>
      </p:nvGrpSpPr>
      <p:grpSpPr>
        <a:xfrm>
          <a:off x="0" y="0"/>
          <a:ext cx="0" cy="0"/>
          <a:chOff x="0" y="0"/>
          <a:chExt cx="0" cy="0"/>
        </a:xfrm>
      </p:grpSpPr>
      <p:sp>
        <p:nvSpPr>
          <p:cNvPr id="1969" name="Google Shape;1969;p111"/>
          <p:cNvSpPr/>
          <p:nvPr/>
        </p:nvSpPr>
        <p:spPr>
          <a:xfrm>
            <a:off x="4572000" y="25"/>
            <a:ext cx="4572000" cy="5143500"/>
          </a:xfrm>
          <a:prstGeom prst="rect">
            <a:avLst/>
          </a:pr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1"/>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1" name="Google Shape;1971;p111"/>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972" name="Google Shape;1972;p111"/>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1973" name="Google Shape;1973;p111"/>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
        <p:nvSpPr>
          <p:cNvPr id="1974" name="Google Shape;1974;p111"/>
          <p:cNvSpPr txBox="1"/>
          <p:nvPr>
            <p:ph idx="2" type="body"/>
          </p:nvPr>
        </p:nvSpPr>
        <p:spPr>
          <a:xfrm>
            <a:off x="483045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282828"/>
              </a:buClr>
              <a:buSzPts val="2400"/>
              <a:buFont typeface="Roboto"/>
              <a:buChar char="●"/>
              <a:defRPr sz="2400">
                <a:solidFill>
                  <a:srgbClr val="282828"/>
                </a:solidFill>
                <a:latin typeface="Roboto"/>
                <a:ea typeface="Roboto"/>
                <a:cs typeface="Roboto"/>
                <a:sym typeface="Roboto"/>
              </a:defRPr>
            </a:lvl1pPr>
            <a:lvl2pPr indent="-317500" lvl="1" marL="914400" rtl="0">
              <a:lnSpc>
                <a:spcPct val="150000"/>
              </a:lnSpc>
              <a:spcBef>
                <a:spcPts val="1600"/>
              </a:spcBef>
              <a:spcAft>
                <a:spcPts val="0"/>
              </a:spcAft>
              <a:buClr>
                <a:srgbClr val="282828"/>
              </a:buClr>
              <a:buSzPts val="1400"/>
              <a:buChar char="○"/>
              <a:defRPr>
                <a:solidFill>
                  <a:srgbClr val="282828"/>
                </a:solidFill>
              </a:defRPr>
            </a:lvl2pPr>
            <a:lvl3pPr indent="-317500" lvl="2" marL="1371600" rtl="0">
              <a:lnSpc>
                <a:spcPct val="150000"/>
              </a:lnSpc>
              <a:spcBef>
                <a:spcPts val="1600"/>
              </a:spcBef>
              <a:spcAft>
                <a:spcPts val="0"/>
              </a:spcAft>
              <a:buClr>
                <a:srgbClr val="282828"/>
              </a:buClr>
              <a:buSzPts val="1400"/>
              <a:buChar char="■"/>
              <a:defRPr>
                <a:solidFill>
                  <a:srgbClr val="282828"/>
                </a:solidFill>
              </a:defRPr>
            </a:lvl3pPr>
            <a:lvl4pPr indent="-317500" lvl="3" marL="1828800" rtl="0">
              <a:lnSpc>
                <a:spcPct val="150000"/>
              </a:lnSpc>
              <a:spcBef>
                <a:spcPts val="1600"/>
              </a:spcBef>
              <a:spcAft>
                <a:spcPts val="0"/>
              </a:spcAft>
              <a:buClr>
                <a:srgbClr val="282828"/>
              </a:buClr>
              <a:buSzPts val="1400"/>
              <a:buChar char="●"/>
              <a:defRPr>
                <a:solidFill>
                  <a:srgbClr val="282828"/>
                </a:solidFill>
              </a:defRPr>
            </a:lvl4pPr>
            <a:lvl5pPr indent="-317500" lvl="4" marL="2286000" rtl="0">
              <a:lnSpc>
                <a:spcPct val="150000"/>
              </a:lnSpc>
              <a:spcBef>
                <a:spcPts val="1600"/>
              </a:spcBef>
              <a:spcAft>
                <a:spcPts val="0"/>
              </a:spcAft>
              <a:buClr>
                <a:srgbClr val="282828"/>
              </a:buClr>
              <a:buSzPts val="1400"/>
              <a:buChar char="○"/>
              <a:defRPr>
                <a:solidFill>
                  <a:srgbClr val="282828"/>
                </a:solidFill>
              </a:defRPr>
            </a:lvl5pPr>
            <a:lvl6pPr indent="-317500" lvl="5" marL="2743200" rtl="0">
              <a:lnSpc>
                <a:spcPct val="150000"/>
              </a:lnSpc>
              <a:spcBef>
                <a:spcPts val="1600"/>
              </a:spcBef>
              <a:spcAft>
                <a:spcPts val="0"/>
              </a:spcAft>
              <a:buClr>
                <a:srgbClr val="282828"/>
              </a:buClr>
              <a:buSzPts val="1400"/>
              <a:buChar char="■"/>
              <a:defRPr>
                <a:solidFill>
                  <a:srgbClr val="282828"/>
                </a:solidFill>
              </a:defRPr>
            </a:lvl6pPr>
            <a:lvl7pPr indent="-317500" lvl="6" marL="3200400" rtl="0">
              <a:lnSpc>
                <a:spcPct val="150000"/>
              </a:lnSpc>
              <a:spcBef>
                <a:spcPts val="1600"/>
              </a:spcBef>
              <a:spcAft>
                <a:spcPts val="0"/>
              </a:spcAft>
              <a:buClr>
                <a:srgbClr val="282828"/>
              </a:buClr>
              <a:buSzPts val="1400"/>
              <a:buChar char="●"/>
              <a:defRPr>
                <a:solidFill>
                  <a:srgbClr val="282828"/>
                </a:solidFill>
              </a:defRPr>
            </a:lvl7pPr>
            <a:lvl8pPr indent="-317500" lvl="7" marL="3657600" rtl="0">
              <a:lnSpc>
                <a:spcPct val="150000"/>
              </a:lnSpc>
              <a:spcBef>
                <a:spcPts val="1600"/>
              </a:spcBef>
              <a:spcAft>
                <a:spcPts val="0"/>
              </a:spcAft>
              <a:buClr>
                <a:srgbClr val="282828"/>
              </a:buClr>
              <a:buSzPts val="1400"/>
              <a:buChar char="○"/>
              <a:defRPr>
                <a:solidFill>
                  <a:srgbClr val="282828"/>
                </a:solidFill>
              </a:defRPr>
            </a:lvl8pPr>
            <a:lvl9pPr indent="-317500" lvl="8" marL="4114800" rtl="0">
              <a:lnSpc>
                <a:spcPct val="150000"/>
              </a:lnSpc>
              <a:spcBef>
                <a:spcPts val="1600"/>
              </a:spcBef>
              <a:spcAft>
                <a:spcPts val="1600"/>
              </a:spcAft>
              <a:buClr>
                <a:srgbClr val="282828"/>
              </a:buClr>
              <a:buSzPts val="1400"/>
              <a:buChar char="■"/>
              <a:defRPr>
                <a:solidFill>
                  <a:srgbClr val="282828"/>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image split">
  <p:cSld name="SECTION_TITLE_AND_DESCRIPTION_2_1">
    <p:bg>
      <p:bgPr>
        <a:solidFill>
          <a:srgbClr val="282828"/>
        </a:solidFill>
      </p:bgPr>
    </p:bg>
    <p:spTree>
      <p:nvGrpSpPr>
        <p:cNvPr id="1975" name="Shape 1975"/>
        <p:cNvGrpSpPr/>
        <p:nvPr/>
      </p:nvGrpSpPr>
      <p:grpSpPr>
        <a:xfrm>
          <a:off x="0" y="0"/>
          <a:ext cx="0" cy="0"/>
          <a:chOff x="0" y="0"/>
          <a:chExt cx="0" cy="0"/>
        </a:xfrm>
      </p:grpSpPr>
      <p:sp>
        <p:nvSpPr>
          <p:cNvPr id="1976" name="Google Shape;1976;p112"/>
          <p:cNvSpPr/>
          <p:nvPr/>
        </p:nvSpPr>
        <p:spPr>
          <a:xfrm>
            <a:off x="4572000" y="25"/>
            <a:ext cx="4572000" cy="5143500"/>
          </a:xfrm>
          <a:prstGeom prst="rect">
            <a:avLst/>
          </a:pr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2"/>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8" name="Google Shape;1978;p112"/>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979" name="Google Shape;1979;p112"/>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pic>
        <p:nvPicPr>
          <p:cNvPr id="1980" name="Google Shape;1980;p112"/>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two columns">
  <p:cSld name="SECTION_TITLE_AND_DESCRIPTION_1">
    <p:bg>
      <p:bgPr>
        <a:solidFill>
          <a:srgbClr val="282828"/>
        </a:solidFill>
      </p:bgPr>
    </p:bg>
    <p:spTree>
      <p:nvGrpSpPr>
        <p:cNvPr id="1981" name="Shape 1981"/>
        <p:cNvGrpSpPr/>
        <p:nvPr/>
      </p:nvGrpSpPr>
      <p:grpSpPr>
        <a:xfrm>
          <a:off x="0" y="0"/>
          <a:ext cx="0" cy="0"/>
          <a:chOff x="0" y="0"/>
          <a:chExt cx="0" cy="0"/>
        </a:xfrm>
      </p:grpSpPr>
      <p:sp>
        <p:nvSpPr>
          <p:cNvPr id="1982" name="Google Shape;1982;p113"/>
          <p:cNvSpPr txBox="1"/>
          <p:nvPr>
            <p:ph type="title"/>
          </p:nvPr>
        </p:nvSpPr>
        <p:spPr>
          <a:xfrm>
            <a:off x="264450" y="15316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1983" name="Google Shape;1983;p113"/>
          <p:cNvSpPr txBox="1"/>
          <p:nvPr>
            <p:ph idx="1" type="subTitle"/>
          </p:nvPr>
        </p:nvSpPr>
        <p:spPr>
          <a:xfrm>
            <a:off x="264450" y="3101550"/>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984" name="Google Shape;1984;p113"/>
          <p:cNvCxnSpPr/>
          <p:nvPr/>
        </p:nvCxnSpPr>
        <p:spPr>
          <a:xfrm rot="10800000">
            <a:off x="4572000" y="1531650"/>
            <a:ext cx="0" cy="2033700"/>
          </a:xfrm>
          <a:prstGeom prst="straightConnector1">
            <a:avLst/>
          </a:prstGeom>
          <a:noFill/>
          <a:ln cap="flat" cmpd="sng" w="9525">
            <a:solidFill>
              <a:srgbClr val="FF1864"/>
            </a:solidFill>
            <a:prstDash val="solid"/>
            <a:round/>
            <a:headEnd len="med" w="med" type="none"/>
            <a:tailEnd len="med" w="med" type="none"/>
          </a:ln>
        </p:spPr>
      </p:cxnSp>
      <p:sp>
        <p:nvSpPr>
          <p:cNvPr id="1985" name="Google Shape;1985;p113"/>
          <p:cNvSpPr txBox="1"/>
          <p:nvPr>
            <p:ph idx="2" type="title"/>
          </p:nvPr>
        </p:nvSpPr>
        <p:spPr>
          <a:xfrm>
            <a:off x="4834350" y="15316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1986" name="Google Shape;1986;p113"/>
          <p:cNvSpPr txBox="1"/>
          <p:nvPr>
            <p:ph idx="3" type="subTitle"/>
          </p:nvPr>
        </p:nvSpPr>
        <p:spPr>
          <a:xfrm>
            <a:off x="4834350" y="3101550"/>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1987" name="Google Shape;1987;p113"/>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282828"/>
        </a:solidFill>
      </p:bgPr>
    </p:bg>
    <p:spTree>
      <p:nvGrpSpPr>
        <p:cNvPr id="1988" name="Shape 1988"/>
        <p:cNvGrpSpPr/>
        <p:nvPr/>
      </p:nvGrpSpPr>
      <p:grpSpPr>
        <a:xfrm>
          <a:off x="0" y="0"/>
          <a:ext cx="0" cy="0"/>
          <a:chOff x="0" y="0"/>
          <a:chExt cx="0" cy="0"/>
        </a:xfrm>
      </p:grpSpPr>
      <p:sp>
        <p:nvSpPr>
          <p:cNvPr id="1989" name="Google Shape;1989;p114"/>
          <p:cNvSpPr txBox="1"/>
          <p:nvPr>
            <p:ph idx="1" type="body"/>
          </p:nvPr>
        </p:nvSpPr>
        <p:spPr>
          <a:xfrm>
            <a:off x="0" y="4557475"/>
            <a:ext cx="3424200" cy="393600"/>
          </a:xfrm>
          <a:prstGeom prst="rect">
            <a:avLst/>
          </a:prstGeom>
          <a:solidFill>
            <a:srgbClr val="FF1864"/>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1400"/>
              <a:buFont typeface="Roboto Medium"/>
              <a:buNone/>
              <a:defRPr sz="1400">
                <a:solidFill>
                  <a:schemeClr val="dk1"/>
                </a:solidFill>
                <a:latin typeface="Roboto Medium"/>
                <a:ea typeface="Roboto Medium"/>
                <a:cs typeface="Roboto Medium"/>
                <a:sym typeface="Roboto Medium"/>
              </a:defRPr>
            </a:lvl1pPr>
          </a:lstStyle>
          <a:p/>
        </p:txBody>
      </p:sp>
      <p:pic>
        <p:nvPicPr>
          <p:cNvPr id="1990" name="Google Shape;1990;p114"/>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BG White">
  <p:cSld name="CAPTION_ONLY_1">
    <p:bg>
      <p:bgPr>
        <a:solidFill>
          <a:srgbClr val="FFFFFF"/>
        </a:solidFill>
      </p:bgPr>
    </p:bg>
    <p:spTree>
      <p:nvGrpSpPr>
        <p:cNvPr id="1991" name="Shape 1991"/>
        <p:cNvGrpSpPr/>
        <p:nvPr/>
      </p:nvGrpSpPr>
      <p:grpSpPr>
        <a:xfrm>
          <a:off x="0" y="0"/>
          <a:ext cx="0" cy="0"/>
          <a:chOff x="0" y="0"/>
          <a:chExt cx="0" cy="0"/>
        </a:xfrm>
      </p:grpSpPr>
      <p:sp>
        <p:nvSpPr>
          <p:cNvPr id="1992" name="Google Shape;1992;p115"/>
          <p:cNvSpPr txBox="1"/>
          <p:nvPr>
            <p:ph idx="1" type="body"/>
          </p:nvPr>
        </p:nvSpPr>
        <p:spPr>
          <a:xfrm>
            <a:off x="0" y="4557475"/>
            <a:ext cx="3424200" cy="393600"/>
          </a:xfrm>
          <a:prstGeom prst="rect">
            <a:avLst/>
          </a:prstGeom>
          <a:solidFill>
            <a:srgbClr val="FF1864"/>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1400"/>
              <a:buFont typeface="Roboto Medium"/>
              <a:buNone/>
              <a:defRPr sz="1400">
                <a:solidFill>
                  <a:schemeClr val="dk1"/>
                </a:solidFill>
                <a:latin typeface="Roboto Medium"/>
                <a:ea typeface="Roboto Medium"/>
                <a:cs typeface="Roboto Medium"/>
                <a:sym typeface="Roboto Medium"/>
              </a:defRPr>
            </a:lvl1pPr>
          </a:lstStyle>
          <a:p/>
        </p:txBody>
      </p:sp>
      <p:pic>
        <p:nvPicPr>
          <p:cNvPr id="1993" name="Google Shape;1993;p115"/>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282828"/>
        </a:solidFill>
      </p:bgPr>
    </p:bg>
    <p:spTree>
      <p:nvGrpSpPr>
        <p:cNvPr id="1994" name="Shape 1994"/>
        <p:cNvGrpSpPr/>
        <p:nvPr/>
      </p:nvGrpSpPr>
      <p:grpSpPr>
        <a:xfrm>
          <a:off x="0" y="0"/>
          <a:ext cx="0" cy="0"/>
          <a:chOff x="0" y="0"/>
          <a:chExt cx="0" cy="0"/>
        </a:xfrm>
      </p:grpSpPr>
      <p:sp>
        <p:nvSpPr>
          <p:cNvPr id="1995" name="Google Shape;1995;p1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B4B5B1"/>
              </a:buClr>
              <a:buSzPts val="12000"/>
              <a:buFont typeface="Roboto Medium"/>
              <a:buNone/>
              <a:defRPr sz="12000">
                <a:solidFill>
                  <a:srgbClr val="B4B5B1"/>
                </a:solidFill>
                <a:latin typeface="Roboto Medium"/>
                <a:ea typeface="Roboto Medium"/>
                <a:cs typeface="Roboto Medium"/>
                <a:sym typeface="Roboto Medium"/>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6" name="Google Shape;1996;p11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lnSpc>
                <a:spcPct val="150000"/>
              </a:lnSpc>
              <a:spcBef>
                <a:spcPts val="0"/>
              </a:spcBef>
              <a:spcAft>
                <a:spcPts val="0"/>
              </a:spcAft>
              <a:buClr>
                <a:srgbClr val="F1F3F2"/>
              </a:buClr>
              <a:buSzPts val="2400"/>
              <a:buFont typeface="Roboto"/>
              <a:buChar char="●"/>
              <a:defRPr>
                <a:solidFill>
                  <a:srgbClr val="F1F3F2"/>
                </a:solidFill>
                <a:latin typeface="Roboto"/>
                <a:ea typeface="Roboto"/>
                <a:cs typeface="Roboto"/>
                <a:sym typeface="Roboto"/>
              </a:defRPr>
            </a:lvl1pPr>
            <a:lvl2pPr indent="-317500" lvl="1" marL="914400" rtl="0" algn="ctr">
              <a:lnSpc>
                <a:spcPct val="150000"/>
              </a:lnSpc>
              <a:spcBef>
                <a:spcPts val="1600"/>
              </a:spcBef>
              <a:spcAft>
                <a:spcPts val="0"/>
              </a:spcAft>
              <a:buClr>
                <a:srgbClr val="F1F3F2"/>
              </a:buClr>
              <a:buSzPts val="1400"/>
              <a:buChar char="○"/>
              <a:defRPr>
                <a:solidFill>
                  <a:srgbClr val="F1F3F2"/>
                </a:solidFill>
              </a:defRPr>
            </a:lvl2pPr>
            <a:lvl3pPr indent="-317500" lvl="2" marL="1371600" rtl="0" algn="ctr">
              <a:lnSpc>
                <a:spcPct val="150000"/>
              </a:lnSpc>
              <a:spcBef>
                <a:spcPts val="1600"/>
              </a:spcBef>
              <a:spcAft>
                <a:spcPts val="0"/>
              </a:spcAft>
              <a:buClr>
                <a:srgbClr val="F1F3F2"/>
              </a:buClr>
              <a:buSzPts val="1400"/>
              <a:buChar char="■"/>
              <a:defRPr>
                <a:solidFill>
                  <a:srgbClr val="F1F3F2"/>
                </a:solidFill>
              </a:defRPr>
            </a:lvl3pPr>
            <a:lvl4pPr indent="-317500" lvl="3" marL="1828800" rtl="0" algn="ctr">
              <a:lnSpc>
                <a:spcPct val="150000"/>
              </a:lnSpc>
              <a:spcBef>
                <a:spcPts val="1600"/>
              </a:spcBef>
              <a:spcAft>
                <a:spcPts val="0"/>
              </a:spcAft>
              <a:buClr>
                <a:srgbClr val="F1F3F2"/>
              </a:buClr>
              <a:buSzPts val="1400"/>
              <a:buChar char="●"/>
              <a:defRPr>
                <a:solidFill>
                  <a:srgbClr val="F1F3F2"/>
                </a:solidFill>
              </a:defRPr>
            </a:lvl4pPr>
            <a:lvl5pPr indent="-317500" lvl="4" marL="2286000" rtl="0" algn="ctr">
              <a:lnSpc>
                <a:spcPct val="150000"/>
              </a:lnSpc>
              <a:spcBef>
                <a:spcPts val="1600"/>
              </a:spcBef>
              <a:spcAft>
                <a:spcPts val="0"/>
              </a:spcAft>
              <a:buClr>
                <a:srgbClr val="F1F3F2"/>
              </a:buClr>
              <a:buSzPts val="1400"/>
              <a:buChar char="○"/>
              <a:defRPr>
                <a:solidFill>
                  <a:srgbClr val="F1F3F2"/>
                </a:solidFill>
              </a:defRPr>
            </a:lvl5pPr>
            <a:lvl6pPr indent="-317500" lvl="5" marL="2743200" rtl="0" algn="ctr">
              <a:lnSpc>
                <a:spcPct val="150000"/>
              </a:lnSpc>
              <a:spcBef>
                <a:spcPts val="1600"/>
              </a:spcBef>
              <a:spcAft>
                <a:spcPts val="0"/>
              </a:spcAft>
              <a:buClr>
                <a:srgbClr val="F1F3F2"/>
              </a:buClr>
              <a:buSzPts val="1400"/>
              <a:buChar char="■"/>
              <a:defRPr>
                <a:solidFill>
                  <a:srgbClr val="F1F3F2"/>
                </a:solidFill>
              </a:defRPr>
            </a:lvl6pPr>
            <a:lvl7pPr indent="-317500" lvl="6" marL="3200400" rtl="0" algn="ctr">
              <a:lnSpc>
                <a:spcPct val="150000"/>
              </a:lnSpc>
              <a:spcBef>
                <a:spcPts val="1600"/>
              </a:spcBef>
              <a:spcAft>
                <a:spcPts val="0"/>
              </a:spcAft>
              <a:buClr>
                <a:srgbClr val="F1F3F2"/>
              </a:buClr>
              <a:buSzPts val="1400"/>
              <a:buChar char="●"/>
              <a:defRPr>
                <a:solidFill>
                  <a:srgbClr val="F1F3F2"/>
                </a:solidFill>
              </a:defRPr>
            </a:lvl7pPr>
            <a:lvl8pPr indent="-317500" lvl="7" marL="3657600" rtl="0" algn="ctr">
              <a:lnSpc>
                <a:spcPct val="150000"/>
              </a:lnSpc>
              <a:spcBef>
                <a:spcPts val="1600"/>
              </a:spcBef>
              <a:spcAft>
                <a:spcPts val="0"/>
              </a:spcAft>
              <a:buClr>
                <a:srgbClr val="F1F3F2"/>
              </a:buClr>
              <a:buSzPts val="1400"/>
              <a:buChar char="○"/>
              <a:defRPr>
                <a:solidFill>
                  <a:srgbClr val="F1F3F2"/>
                </a:solidFill>
              </a:defRPr>
            </a:lvl8pPr>
            <a:lvl9pPr indent="-317500" lvl="8" marL="4114800" rtl="0" algn="ctr">
              <a:lnSpc>
                <a:spcPct val="150000"/>
              </a:lnSpc>
              <a:spcBef>
                <a:spcPts val="1600"/>
              </a:spcBef>
              <a:spcAft>
                <a:spcPts val="1600"/>
              </a:spcAft>
              <a:buClr>
                <a:srgbClr val="F1F3F2"/>
              </a:buClr>
              <a:buSzPts val="1400"/>
              <a:buChar char="■"/>
              <a:defRPr>
                <a:solidFill>
                  <a:srgbClr val="F1F3F2"/>
                </a:solidFill>
              </a:defRPr>
            </a:lvl9pPr>
          </a:lstStyle>
          <a:p/>
        </p:txBody>
      </p:sp>
      <p:pic>
        <p:nvPicPr>
          <p:cNvPr id="1997" name="Google Shape;1997;p116"/>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type="blank">
  <p:cSld name="BLANK">
    <p:bg>
      <p:bgPr>
        <a:solidFill>
          <a:srgbClr val="282828"/>
        </a:solidFill>
      </p:bgPr>
    </p:bg>
    <p:spTree>
      <p:nvGrpSpPr>
        <p:cNvPr id="1998" name="Shape 1998"/>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_1">
    <p:bg>
      <p:bgPr>
        <a:solidFill>
          <a:srgbClr val="F1F3F2"/>
        </a:solidFill>
      </p:bgPr>
    </p:bg>
    <p:spTree>
      <p:nvGrpSpPr>
        <p:cNvPr id="1999" name="Shape 1999"/>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000" name="Shape 2000"/>
        <p:cNvGrpSpPr/>
        <p:nvPr/>
      </p:nvGrpSpPr>
      <p:grpSpPr>
        <a:xfrm>
          <a:off x="0" y="0"/>
          <a:ext cx="0" cy="0"/>
          <a:chOff x="0" y="0"/>
          <a:chExt cx="0" cy="0"/>
        </a:xfrm>
      </p:grpSpPr>
      <p:sp>
        <p:nvSpPr>
          <p:cNvPr id="2001" name="Google Shape;2001;p119"/>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2" name="Google Shape;2002;p119"/>
          <p:cNvSpPr txBox="1"/>
          <p:nvPr>
            <p:ph idx="1" type="subTitle"/>
          </p:nvPr>
        </p:nvSpPr>
        <p:spPr>
          <a:xfrm>
            <a:off x="319350" y="3021525"/>
            <a:ext cx="6255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4B5B1"/>
              </a:buClr>
              <a:buSzPts val="2800"/>
              <a:buNone/>
              <a:defRPr sz="2800">
                <a:solidFill>
                  <a:srgbClr val="B4B5B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003" name="Google Shape;2003;p119"/>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2004" name="Google Shape;2004;p119"/>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05" name="Shape 2005"/>
        <p:cNvGrpSpPr/>
        <p:nvPr/>
      </p:nvGrpSpPr>
      <p:grpSpPr>
        <a:xfrm>
          <a:off x="0" y="0"/>
          <a:ext cx="0" cy="0"/>
          <a:chOff x="0" y="0"/>
          <a:chExt cx="0" cy="0"/>
        </a:xfrm>
      </p:grpSpPr>
      <p:sp>
        <p:nvSpPr>
          <p:cNvPr id="2006" name="Google Shape;2006;p120"/>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7" name="Google Shape;2007;p120"/>
          <p:cNvSpPr txBox="1"/>
          <p:nvPr>
            <p:ph idx="1" type="subTitle"/>
          </p:nvPr>
        </p:nvSpPr>
        <p:spPr>
          <a:xfrm>
            <a:off x="319350" y="3021525"/>
            <a:ext cx="6255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4B5B1"/>
              </a:buClr>
              <a:buSzPts val="2800"/>
              <a:buNone/>
              <a:defRPr sz="2800">
                <a:solidFill>
                  <a:srgbClr val="B4B5B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2008" name="Google Shape;2008;p120"/>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2009" name="Google Shape;2009;p120"/>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2">
  <p:cSld name="BLANK_1_2">
    <p:bg>
      <p:bgPr>
        <a:solidFill>
          <a:srgbClr val="F1F3F2"/>
        </a:solidFill>
      </p:bgPr>
    </p:bg>
    <p:spTree>
      <p:nvGrpSpPr>
        <p:cNvPr id="2010" name="Shape 2010"/>
        <p:cNvGrpSpPr/>
        <p:nvPr/>
      </p:nvGrpSpPr>
      <p:grpSpPr>
        <a:xfrm>
          <a:off x="0" y="0"/>
          <a:ext cx="0" cy="0"/>
          <a:chOff x="0" y="0"/>
          <a:chExt cx="0" cy="0"/>
        </a:xfrm>
      </p:grpSpPr>
      <p:pic>
        <p:nvPicPr>
          <p:cNvPr id="2011" name="Google Shape;2011;p121"/>
          <p:cNvPicPr preferRelativeResize="0"/>
          <p:nvPr/>
        </p:nvPicPr>
        <p:blipFill>
          <a:blip r:embed="rId2">
            <a:alphaModFix/>
          </a:blip>
          <a:stretch>
            <a:fillRect/>
          </a:stretch>
        </p:blipFill>
        <p:spPr>
          <a:xfrm>
            <a:off x="7135115" y="-2256908"/>
            <a:ext cx="4484350" cy="4445100"/>
          </a:xfrm>
          <a:prstGeom prst="rect">
            <a:avLst/>
          </a:prstGeom>
          <a:noFill/>
          <a:ln>
            <a:noFill/>
          </a:ln>
        </p:spPr>
      </p:pic>
      <p:pic>
        <p:nvPicPr>
          <p:cNvPr id="2012" name="Google Shape;2012;p121"/>
          <p:cNvPicPr preferRelativeResize="0"/>
          <p:nvPr/>
        </p:nvPicPr>
        <p:blipFill>
          <a:blip r:embed="rId3">
            <a:alphaModFix amt="25000"/>
          </a:blip>
          <a:stretch>
            <a:fillRect/>
          </a:stretch>
        </p:blipFill>
        <p:spPr>
          <a:xfrm>
            <a:off x="8415200" y="4722588"/>
            <a:ext cx="608574" cy="274871"/>
          </a:xfrm>
          <a:prstGeom prst="rect">
            <a:avLst/>
          </a:prstGeom>
          <a:noFill/>
          <a:ln>
            <a:noFill/>
          </a:ln>
        </p:spPr>
      </p:pic>
      <p:pic>
        <p:nvPicPr>
          <p:cNvPr id="2013" name="Google Shape;2013;p121"/>
          <p:cNvPicPr preferRelativeResize="0"/>
          <p:nvPr/>
        </p:nvPicPr>
        <p:blipFill rotWithShape="1">
          <a:blip r:embed="rId4">
            <a:alphaModFix/>
          </a:blip>
          <a:srcRect b="0" l="-4663" r="11213" t="0"/>
          <a:stretch/>
        </p:blipFill>
        <p:spPr>
          <a:xfrm>
            <a:off x="-1531425" y="4238125"/>
            <a:ext cx="3214576" cy="15867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bg>
      <p:bgPr>
        <a:solidFill>
          <a:schemeClr val="dk1"/>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2">
            <a:alphaModFix/>
          </a:blip>
          <a:stretch>
            <a:fillRect/>
          </a:stretch>
        </p:blipFill>
        <p:spPr>
          <a:xfrm>
            <a:off x="6789031" y="2132108"/>
            <a:ext cx="2078054" cy="1168191"/>
          </a:xfrm>
          <a:prstGeom prst="rect">
            <a:avLst/>
          </a:prstGeom>
          <a:noFill/>
          <a:ln>
            <a:noFill/>
          </a:ln>
        </p:spPr>
      </p:pic>
      <p:pic>
        <p:nvPicPr>
          <p:cNvPr id="63" name="Google Shape;63;p14"/>
          <p:cNvPicPr preferRelativeResize="0"/>
          <p:nvPr/>
        </p:nvPicPr>
        <p:blipFill>
          <a:blip r:embed="rId3">
            <a:alphaModFix/>
          </a:blip>
          <a:stretch>
            <a:fillRect/>
          </a:stretch>
        </p:blipFill>
        <p:spPr>
          <a:xfrm>
            <a:off x="6800893" y="3422014"/>
            <a:ext cx="2078045" cy="1170890"/>
          </a:xfrm>
          <a:prstGeom prst="rect">
            <a:avLst/>
          </a:prstGeom>
          <a:noFill/>
          <a:ln>
            <a:noFill/>
          </a:ln>
        </p:spPr>
      </p:pic>
      <p:pic>
        <p:nvPicPr>
          <p:cNvPr id="64" name="Google Shape;64;p14"/>
          <p:cNvPicPr preferRelativeResize="0"/>
          <p:nvPr/>
        </p:nvPicPr>
        <p:blipFill>
          <a:blip r:embed="rId4">
            <a:alphaModFix/>
          </a:blip>
          <a:stretch>
            <a:fillRect/>
          </a:stretch>
        </p:blipFill>
        <p:spPr>
          <a:xfrm>
            <a:off x="6777181" y="843289"/>
            <a:ext cx="2089902" cy="1174852"/>
          </a:xfrm>
          <a:prstGeom prst="rect">
            <a:avLst/>
          </a:prstGeom>
          <a:noFill/>
          <a:ln>
            <a:noFill/>
          </a:ln>
        </p:spPr>
      </p:pic>
      <p:sp>
        <p:nvSpPr>
          <p:cNvPr id="65" name="Google Shape;65;p14"/>
          <p:cNvSpPr txBox="1"/>
          <p:nvPr/>
        </p:nvSpPr>
        <p:spPr>
          <a:xfrm>
            <a:off x="274082" y="1140976"/>
            <a:ext cx="41154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u="none" cap="none" strike="noStrike">
                <a:solidFill>
                  <a:schemeClr val="lt1"/>
                </a:solidFill>
                <a:latin typeface="Inter"/>
                <a:ea typeface="Inter"/>
                <a:cs typeface="Inter"/>
                <a:sym typeface="Inter"/>
              </a:rPr>
              <a:t>Introduction to your speaker template</a:t>
            </a:r>
            <a:endParaRPr b="1" i="0" sz="3600" u="none" cap="none" strike="noStrike">
              <a:solidFill>
                <a:schemeClr val="lt1"/>
              </a:solidFill>
              <a:latin typeface="Inter"/>
              <a:ea typeface="Inter"/>
              <a:cs typeface="Inter"/>
              <a:sym typeface="Inter"/>
            </a:endParaRPr>
          </a:p>
        </p:txBody>
      </p:sp>
      <p:sp>
        <p:nvSpPr>
          <p:cNvPr id="66" name="Google Shape;66;p14"/>
          <p:cNvSpPr/>
          <p:nvPr/>
        </p:nvSpPr>
        <p:spPr>
          <a:xfrm>
            <a:off x="4635221" y="803077"/>
            <a:ext cx="2013600" cy="1208100"/>
          </a:xfrm>
          <a:prstGeom prst="roundRect">
            <a:avLst>
              <a:gd fmla="val 11439" name="adj"/>
            </a:avLst>
          </a:prstGeom>
          <a:solidFill>
            <a:schemeClr val="lt2"/>
          </a:solidFill>
          <a:ln>
            <a:noFill/>
          </a:ln>
        </p:spPr>
        <p:txBody>
          <a:bodyPr anchorCtr="0" anchor="t" bIns="162025" lIns="135000" spcFirstLastPara="1" rIns="54000" wrap="square" tIns="81000">
            <a:noAutofit/>
          </a:bodyPr>
          <a:lstStyle/>
          <a:p>
            <a:pPr indent="0" lvl="0" marL="0" marR="0" rtl="0" algn="l">
              <a:spcBef>
                <a:spcPts val="0"/>
              </a:spcBef>
              <a:spcAft>
                <a:spcPts val="0"/>
              </a:spcAft>
              <a:buNone/>
            </a:pPr>
            <a:r>
              <a:t/>
            </a:r>
            <a:endParaRPr b="0" i="0" sz="800" u="none" cap="none" strike="noStrike">
              <a:solidFill>
                <a:schemeClr val="dk1"/>
              </a:solidFill>
              <a:latin typeface="Inter"/>
              <a:ea typeface="Inter"/>
              <a:cs typeface="Inter"/>
              <a:sym typeface="Inter"/>
            </a:endParaRPr>
          </a:p>
          <a:p>
            <a:pPr indent="0" lvl="0" marL="0" marR="0" rtl="0" algn="l">
              <a:spcBef>
                <a:spcPts val="700"/>
              </a:spcBef>
              <a:spcAft>
                <a:spcPts val="0"/>
              </a:spcAft>
              <a:buNone/>
            </a:pPr>
            <a:r>
              <a:rPr b="0" i="0" lang="en" sz="800" u="none" cap="none" strike="noStrike">
                <a:solidFill>
                  <a:schemeClr val="dk1"/>
                </a:solidFill>
                <a:latin typeface="Inter"/>
                <a:ea typeface="Inter"/>
                <a:cs typeface="Inter"/>
                <a:sym typeface="Inter"/>
              </a:rPr>
              <a:t>This template has been designed </a:t>
            </a:r>
            <a:br>
              <a:rPr b="0" i="0" lang="en" sz="800" u="none" cap="none" strike="noStrike">
                <a:solidFill>
                  <a:schemeClr val="dk1"/>
                </a:solidFill>
                <a:latin typeface="Inter"/>
                <a:ea typeface="Inter"/>
                <a:cs typeface="Inter"/>
                <a:sym typeface="Inter"/>
              </a:rPr>
            </a:br>
            <a:r>
              <a:rPr b="0" i="0" lang="en" sz="800" u="none" cap="none" strike="noStrike">
                <a:solidFill>
                  <a:schemeClr val="dk1"/>
                </a:solidFill>
                <a:latin typeface="Inter"/>
                <a:ea typeface="Inter"/>
                <a:cs typeface="Inter"/>
                <a:sym typeface="Inter"/>
              </a:rPr>
              <a:t>in black, white and greyscale with view to add your brand colors, </a:t>
            </a:r>
            <a:br>
              <a:rPr b="0" i="0" lang="en" sz="800" u="none" cap="none" strike="noStrike">
                <a:solidFill>
                  <a:schemeClr val="dk1"/>
                </a:solidFill>
                <a:latin typeface="Inter"/>
                <a:ea typeface="Inter"/>
                <a:cs typeface="Inter"/>
                <a:sym typeface="Inter"/>
              </a:rPr>
            </a:br>
            <a:r>
              <a:rPr b="0" i="0" lang="en" sz="800" u="none" cap="none" strike="noStrike">
                <a:solidFill>
                  <a:schemeClr val="dk1"/>
                </a:solidFill>
                <a:latin typeface="Inter"/>
                <a:ea typeface="Inter"/>
                <a:cs typeface="Inter"/>
                <a:sym typeface="Inter"/>
              </a:rPr>
              <a:t>fonts and brand elements in when </a:t>
            </a:r>
            <a:br>
              <a:rPr b="0" i="0" lang="en" sz="800" u="none" cap="none" strike="noStrike">
                <a:solidFill>
                  <a:schemeClr val="dk1"/>
                </a:solidFill>
                <a:latin typeface="Inter"/>
                <a:ea typeface="Inter"/>
                <a:cs typeface="Inter"/>
                <a:sym typeface="Inter"/>
              </a:rPr>
            </a:br>
            <a:r>
              <a:rPr b="0" i="0" lang="en" sz="800" u="none" cap="none" strike="noStrike">
                <a:solidFill>
                  <a:schemeClr val="dk1"/>
                </a:solidFill>
                <a:latin typeface="Inter"/>
                <a:ea typeface="Inter"/>
                <a:cs typeface="Inter"/>
                <a:sym typeface="Inter"/>
              </a:rPr>
              <a:t>you hand your content over to your </a:t>
            </a:r>
            <a:br>
              <a:rPr b="0" i="0" lang="en" sz="800" u="none" cap="none" strike="noStrike">
                <a:solidFill>
                  <a:schemeClr val="dk1"/>
                </a:solidFill>
                <a:latin typeface="Inter"/>
                <a:ea typeface="Inter"/>
                <a:cs typeface="Inter"/>
                <a:sym typeface="Inter"/>
              </a:rPr>
            </a:br>
            <a:r>
              <a:rPr b="0" i="0" lang="en" sz="800" u="none" cap="none" strike="noStrike">
                <a:solidFill>
                  <a:schemeClr val="dk1"/>
                </a:solidFill>
                <a:latin typeface="Inter"/>
                <a:ea typeface="Inter"/>
                <a:cs typeface="Inter"/>
                <a:sym typeface="Inter"/>
              </a:rPr>
              <a:t>allocated design agency. Read on!</a:t>
            </a:r>
            <a:endParaRPr b="1" i="0" sz="800" u="none" cap="none" strike="noStrike">
              <a:solidFill>
                <a:schemeClr val="dk1"/>
              </a:solidFill>
              <a:latin typeface="Inter"/>
              <a:ea typeface="Inter"/>
              <a:cs typeface="Inter"/>
              <a:sym typeface="Inter"/>
            </a:endParaRPr>
          </a:p>
        </p:txBody>
      </p:sp>
      <p:pic>
        <p:nvPicPr>
          <p:cNvPr id="67" name="Google Shape;67;p14"/>
          <p:cNvPicPr preferRelativeResize="0"/>
          <p:nvPr/>
        </p:nvPicPr>
        <p:blipFill rotWithShape="1">
          <a:blip r:embed="rId5">
            <a:alphaModFix/>
          </a:blip>
          <a:srcRect b="0" l="0" r="0" t="0"/>
          <a:stretch/>
        </p:blipFill>
        <p:spPr>
          <a:xfrm>
            <a:off x="4635221" y="2132107"/>
            <a:ext cx="2078046" cy="1168902"/>
          </a:xfrm>
          <a:prstGeom prst="rect">
            <a:avLst/>
          </a:prstGeom>
          <a:noFill/>
          <a:ln>
            <a:noFill/>
          </a:ln>
        </p:spPr>
      </p:pic>
      <p:pic>
        <p:nvPicPr>
          <p:cNvPr id="68" name="Google Shape;68;p14"/>
          <p:cNvPicPr preferRelativeResize="0"/>
          <p:nvPr/>
        </p:nvPicPr>
        <p:blipFill rotWithShape="1">
          <a:blip r:embed="rId6">
            <a:alphaModFix/>
          </a:blip>
          <a:srcRect b="0" l="0" r="0" t="0"/>
          <a:stretch/>
        </p:blipFill>
        <p:spPr>
          <a:xfrm>
            <a:off x="4635221" y="3420927"/>
            <a:ext cx="2078047" cy="1168901"/>
          </a:xfrm>
          <a:prstGeom prst="rect">
            <a:avLst/>
          </a:prstGeom>
          <a:noFill/>
          <a:ln>
            <a:noFill/>
          </a:ln>
        </p:spPr>
      </p:pic>
      <p:sp>
        <p:nvSpPr>
          <p:cNvPr id="69" name="Google Shape;69;p14"/>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u="none">
                <a:solidFill>
                  <a:schemeClr val="lt1"/>
                </a:solidFill>
                <a:latin typeface="Inter"/>
                <a:ea typeface="Inter"/>
                <a:cs typeface="Inter"/>
                <a:sym typeface="Inter"/>
              </a:rPr>
              <a:t>POLKADOT DECODED SPEAKER TEMPLATE</a:t>
            </a:r>
            <a:endParaRPr sz="600"/>
          </a:p>
        </p:txBody>
      </p:sp>
      <p:sp>
        <p:nvSpPr>
          <p:cNvPr id="70" name="Google Shape;70;p14"/>
          <p:cNvSpPr txBox="1"/>
          <p:nvPr/>
        </p:nvSpPr>
        <p:spPr>
          <a:xfrm>
            <a:off x="264932" y="2435938"/>
            <a:ext cx="3886200" cy="2160600"/>
          </a:xfrm>
          <a:prstGeom prst="rect">
            <a:avLst/>
          </a:prstGeom>
          <a:noFill/>
          <a:ln>
            <a:noFill/>
          </a:ln>
        </p:spPr>
        <p:txBody>
          <a:bodyPr anchorCtr="0" anchor="t" bIns="17150" lIns="34300" spcFirstLastPara="1" rIns="34300" wrap="square" tIns="17150">
            <a:noAutofit/>
          </a:bodyPr>
          <a:lstStyle/>
          <a:p>
            <a:pPr indent="0" lvl="0" marL="0" marR="0" rtl="0" algn="l">
              <a:lnSpc>
                <a:spcPct val="90000"/>
              </a:lnSpc>
              <a:spcBef>
                <a:spcPts val="0"/>
              </a:spcBef>
              <a:spcAft>
                <a:spcPts val="0"/>
              </a:spcAft>
              <a:buClr>
                <a:schemeClr val="lt1"/>
              </a:buClr>
              <a:buSzPts val="900"/>
              <a:buFont typeface="Arial"/>
              <a:buNone/>
            </a:pPr>
            <a:r>
              <a:rPr b="1" i="0" lang="en" sz="900" u="none">
                <a:solidFill>
                  <a:schemeClr val="lt1"/>
                </a:solidFill>
                <a:latin typeface="Inter SemiBold"/>
                <a:ea typeface="Inter SemiBold"/>
                <a:cs typeface="Inter SemiBold"/>
                <a:sym typeface="Inter SemiBold"/>
              </a:rPr>
              <a:t>Welcome to your Polkadot Decoded speaker presentation template. </a:t>
            </a:r>
            <a:endParaRPr sz="600"/>
          </a:p>
          <a:p>
            <a:pPr indent="0" lvl="0" marL="0" marR="0" rtl="0" algn="l">
              <a:lnSpc>
                <a:spcPct val="90000"/>
              </a:lnSpc>
              <a:spcBef>
                <a:spcPts val="900"/>
              </a:spcBef>
              <a:spcAft>
                <a:spcPts val="0"/>
              </a:spcAft>
              <a:buClr>
                <a:schemeClr val="dk1"/>
              </a:buClr>
              <a:buSzPts val="400"/>
              <a:buFont typeface="Arial"/>
              <a:buNone/>
            </a:pPr>
            <a:r>
              <a:rPr lang="en" sz="900">
                <a:solidFill>
                  <a:schemeClr val="lt1"/>
                </a:solidFill>
                <a:latin typeface="Inter Light"/>
                <a:ea typeface="Inter Light"/>
                <a:cs typeface="Inter Light"/>
                <a:sym typeface="Inter Light"/>
              </a:rPr>
              <a:t>This template has been supplied to help you create impactful presentations quickly and easily. </a:t>
            </a:r>
            <a:endParaRPr sz="900">
              <a:solidFill>
                <a:schemeClr val="lt1"/>
              </a:solidFill>
              <a:latin typeface="Inter Light"/>
              <a:ea typeface="Inter Light"/>
              <a:cs typeface="Inter Light"/>
              <a:sym typeface="Inter Light"/>
            </a:endParaRPr>
          </a:p>
          <a:p>
            <a:pPr indent="0" lvl="0" marL="0" marR="0" rtl="0" algn="l">
              <a:lnSpc>
                <a:spcPct val="90000"/>
              </a:lnSpc>
              <a:spcBef>
                <a:spcPts val="900"/>
              </a:spcBef>
              <a:spcAft>
                <a:spcPts val="0"/>
              </a:spcAft>
              <a:buClr>
                <a:schemeClr val="dk1"/>
              </a:buClr>
              <a:buSzPts val="400"/>
              <a:buFont typeface="Arial"/>
              <a:buNone/>
            </a:pPr>
            <a:r>
              <a:rPr lang="en" sz="900">
                <a:solidFill>
                  <a:schemeClr val="lt1"/>
                </a:solidFill>
                <a:latin typeface="Inter Light"/>
                <a:ea typeface="Inter Light"/>
                <a:cs typeface="Inter Light"/>
                <a:sym typeface="Inter Light"/>
              </a:rPr>
              <a:t>In this template file you will find 36 useful layouts, some with multiple </a:t>
            </a:r>
            <a:br>
              <a:rPr lang="en" sz="900">
                <a:solidFill>
                  <a:schemeClr val="lt1"/>
                </a:solidFill>
                <a:latin typeface="Inter Light"/>
                <a:ea typeface="Inter Light"/>
                <a:cs typeface="Inter Light"/>
                <a:sym typeface="Inter Light"/>
              </a:rPr>
            </a:br>
            <a:r>
              <a:rPr lang="en" sz="900">
                <a:solidFill>
                  <a:schemeClr val="lt1"/>
                </a:solidFill>
                <a:latin typeface="Inter Light"/>
                <a:ea typeface="Inter Light"/>
                <a:cs typeface="Inter Light"/>
                <a:sym typeface="Inter Light"/>
              </a:rPr>
              <a:t>options for each layout type. </a:t>
            </a:r>
            <a:endParaRPr sz="900">
              <a:solidFill>
                <a:schemeClr val="lt1"/>
              </a:solidFill>
              <a:latin typeface="Inter Light"/>
              <a:ea typeface="Inter Light"/>
              <a:cs typeface="Inter Light"/>
              <a:sym typeface="Inter Light"/>
            </a:endParaRPr>
          </a:p>
          <a:p>
            <a:pPr indent="0" lvl="0" marL="0" marR="0" rtl="0" algn="l">
              <a:lnSpc>
                <a:spcPct val="90000"/>
              </a:lnSpc>
              <a:spcBef>
                <a:spcPts val="900"/>
              </a:spcBef>
              <a:spcAft>
                <a:spcPts val="0"/>
              </a:spcAft>
              <a:buClr>
                <a:schemeClr val="dk1"/>
              </a:buClr>
              <a:buSzPts val="400"/>
              <a:buFont typeface="Arial"/>
              <a:buNone/>
            </a:pPr>
            <a:r>
              <a:rPr lang="en" sz="900">
                <a:solidFill>
                  <a:schemeClr val="lt1"/>
                </a:solidFill>
                <a:latin typeface="Inter Light"/>
                <a:ea typeface="Inter Light"/>
                <a:cs typeface="Inter Light"/>
                <a:sym typeface="Inter Light"/>
              </a:rPr>
              <a:t>If your team already has a unique visual style, this templates is not here to replace your team’s unique visual style, but to elevate it through the combination of useful layouts and the ability to customize it to your brand, color palettes and </a:t>
            </a:r>
            <a:r>
              <a:rPr b="1" lang="en" sz="900" u="sng">
                <a:solidFill>
                  <a:schemeClr val="hlink"/>
                </a:solidFill>
                <a:latin typeface="Inter"/>
                <a:ea typeface="Inter"/>
                <a:cs typeface="Inter"/>
                <a:sym typeface="Inter"/>
                <a:hlinkClick r:id="rId7"/>
              </a:rPr>
              <a:t>Google-approved fonts</a:t>
            </a:r>
            <a:r>
              <a:rPr lang="en" sz="900">
                <a:solidFill>
                  <a:schemeClr val="hlink"/>
                </a:solidFill>
                <a:uFill>
                  <a:noFill/>
                </a:uFill>
                <a:latin typeface="Inter Light"/>
                <a:ea typeface="Inter Light"/>
                <a:cs typeface="Inter Light"/>
                <a:sym typeface="Inter Light"/>
                <a:hlinkClick r:id="rId8"/>
              </a:rPr>
              <a:t> </a:t>
            </a:r>
            <a:r>
              <a:rPr lang="en" sz="900">
                <a:solidFill>
                  <a:schemeClr val="lt1"/>
                </a:solidFill>
                <a:latin typeface="Inter Light"/>
                <a:ea typeface="Inter Light"/>
                <a:cs typeface="Inter Light"/>
                <a:sym typeface="Inter Light"/>
              </a:rPr>
              <a:t>which will be updated by your slide design team.</a:t>
            </a:r>
            <a:endParaRPr sz="900">
              <a:solidFill>
                <a:schemeClr val="lt1"/>
              </a:solidFill>
              <a:latin typeface="Inter Light"/>
              <a:ea typeface="Inter Light"/>
              <a:cs typeface="Inter Light"/>
              <a:sym typeface="Inter Light"/>
            </a:endParaRPr>
          </a:p>
          <a:p>
            <a:pPr indent="0" lvl="0" marL="0" marR="0" rtl="0" algn="l">
              <a:lnSpc>
                <a:spcPct val="90000"/>
              </a:lnSpc>
              <a:spcBef>
                <a:spcPts val="900"/>
              </a:spcBef>
              <a:spcAft>
                <a:spcPts val="0"/>
              </a:spcAft>
              <a:buClr>
                <a:schemeClr val="dk1"/>
              </a:buClr>
              <a:buSzPts val="400"/>
              <a:buFont typeface="Arial"/>
              <a:buNone/>
            </a:pPr>
            <a:r>
              <a:rPr lang="en" sz="900">
                <a:solidFill>
                  <a:schemeClr val="lt1"/>
                </a:solidFill>
                <a:latin typeface="Inter Light"/>
                <a:ea typeface="Inter Light"/>
                <a:cs typeface="Inter Light"/>
                <a:sym typeface="Inter Light"/>
              </a:rPr>
              <a:t>If your team doesn’t have a visual style, we’re here to help! </a:t>
            </a:r>
            <a:br>
              <a:rPr lang="en" sz="900">
                <a:solidFill>
                  <a:schemeClr val="lt1"/>
                </a:solidFill>
                <a:latin typeface="Inter Light"/>
                <a:ea typeface="Inter Light"/>
                <a:cs typeface="Inter Light"/>
                <a:sym typeface="Inter Light"/>
              </a:rPr>
            </a:br>
            <a:r>
              <a:rPr lang="en" sz="900">
                <a:solidFill>
                  <a:schemeClr val="lt1"/>
                </a:solidFill>
                <a:latin typeface="Inter Light"/>
                <a:ea typeface="Inter Light"/>
                <a:cs typeface="Inter Light"/>
                <a:sym typeface="Inter Light"/>
              </a:rPr>
              <a:t>Please provide your preferences on color and font style and </a:t>
            </a:r>
            <a:br>
              <a:rPr lang="en" sz="900">
                <a:solidFill>
                  <a:schemeClr val="lt1"/>
                </a:solidFill>
                <a:latin typeface="Inter Light"/>
                <a:ea typeface="Inter Light"/>
                <a:cs typeface="Inter Light"/>
                <a:sym typeface="Inter Light"/>
              </a:rPr>
            </a:br>
            <a:r>
              <a:rPr lang="en" sz="900">
                <a:solidFill>
                  <a:schemeClr val="lt1"/>
                </a:solidFill>
                <a:latin typeface="Inter Light"/>
                <a:ea typeface="Inter Light"/>
                <a:cs typeface="Inter Light"/>
                <a:sym typeface="Inter Light"/>
              </a:rPr>
              <a:t>your design team will take it from there.</a:t>
            </a:r>
            <a:endParaRPr sz="900">
              <a:solidFill>
                <a:schemeClr val="lt1"/>
              </a:solidFill>
              <a:latin typeface="Inter Light"/>
              <a:ea typeface="Inter Light"/>
              <a:cs typeface="Inter Light"/>
              <a:sym typeface="Inter Light"/>
            </a:endParaRPr>
          </a:p>
          <a:p>
            <a:pPr indent="0" lvl="0" marL="0" marR="0" rtl="0" algn="l">
              <a:lnSpc>
                <a:spcPct val="90000"/>
              </a:lnSpc>
              <a:spcBef>
                <a:spcPts val="900"/>
              </a:spcBef>
              <a:spcAft>
                <a:spcPts val="0"/>
              </a:spcAft>
              <a:buClr>
                <a:schemeClr val="dk1"/>
              </a:buClr>
              <a:buSzPts val="400"/>
              <a:buFont typeface="Arial"/>
              <a:buNone/>
            </a:pPr>
            <a:r>
              <a:t/>
            </a:r>
            <a:endParaRPr sz="900">
              <a:solidFill>
                <a:schemeClr val="lt1"/>
              </a:solidFill>
              <a:latin typeface="Inter Light"/>
              <a:ea typeface="Inter Light"/>
              <a:cs typeface="Inter Light"/>
              <a:sym typeface="Inter Light"/>
            </a:endParaRPr>
          </a:p>
          <a:p>
            <a:pPr indent="0" lvl="0" marL="0" marR="0" rtl="0" algn="l">
              <a:lnSpc>
                <a:spcPct val="90000"/>
              </a:lnSpc>
              <a:spcBef>
                <a:spcPts val="900"/>
              </a:spcBef>
              <a:spcAft>
                <a:spcPts val="0"/>
              </a:spcAft>
              <a:buClr>
                <a:schemeClr val="dk1"/>
              </a:buClr>
              <a:buSzPts val="400"/>
              <a:buFont typeface="Arial"/>
              <a:buNone/>
            </a:pPr>
            <a:r>
              <a:t/>
            </a:r>
            <a:endParaRPr sz="900">
              <a:solidFill>
                <a:schemeClr val="lt1"/>
              </a:solidFill>
              <a:latin typeface="Inter Light"/>
              <a:ea typeface="Inter Light"/>
              <a:cs typeface="Inter Light"/>
              <a:sym typeface="Inter Light"/>
            </a:endParaRPr>
          </a:p>
          <a:p>
            <a:pPr indent="0" lvl="0" marL="0" marR="0" rtl="0" algn="l">
              <a:lnSpc>
                <a:spcPct val="90000"/>
              </a:lnSpc>
              <a:spcBef>
                <a:spcPts val="900"/>
              </a:spcBef>
              <a:spcAft>
                <a:spcPts val="0"/>
              </a:spcAft>
              <a:buClr>
                <a:schemeClr val="lt1"/>
              </a:buClr>
              <a:buSzPts val="900"/>
              <a:buFont typeface="Arial"/>
              <a:buNone/>
            </a:pPr>
            <a:r>
              <a:t/>
            </a:r>
            <a:endParaRPr sz="900">
              <a:solidFill>
                <a:schemeClr val="lt1"/>
              </a:solidFill>
              <a:latin typeface="Inter Light"/>
              <a:ea typeface="Inter Light"/>
              <a:cs typeface="Inter Light"/>
              <a:sym typeface="Inter Light"/>
            </a:endParaRPr>
          </a:p>
        </p:txBody>
      </p:sp>
      <p:pic>
        <p:nvPicPr>
          <p:cNvPr id="71" name="Google Shape;71;p14"/>
          <p:cNvPicPr preferRelativeResize="0"/>
          <p:nvPr/>
        </p:nvPicPr>
        <p:blipFill>
          <a:blip r:embed="rId9">
            <a:alphaModFix/>
          </a:blip>
          <a:stretch>
            <a:fillRect/>
          </a:stretch>
        </p:blipFill>
        <p:spPr>
          <a:xfrm>
            <a:off x="4304654" y="408347"/>
            <a:ext cx="785579" cy="7894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FONTS">
  <p:cSld name="INSTRUCTIONS: FONTS">
    <p:bg>
      <p:bgPr>
        <a:solidFill>
          <a:schemeClr val="dk1"/>
        </a:solidFill>
      </p:bgPr>
    </p:bg>
    <p:spTree>
      <p:nvGrpSpPr>
        <p:cNvPr id="72" name="Shape 72"/>
        <p:cNvGrpSpPr/>
        <p:nvPr/>
      </p:nvGrpSpPr>
      <p:grpSpPr>
        <a:xfrm>
          <a:off x="0" y="0"/>
          <a:ext cx="0" cy="0"/>
          <a:chOff x="0" y="0"/>
          <a:chExt cx="0" cy="0"/>
        </a:xfrm>
      </p:grpSpPr>
      <p:sp>
        <p:nvSpPr>
          <p:cNvPr id="73" name="Google Shape;73;p15"/>
          <p:cNvSpPr txBox="1"/>
          <p:nvPr/>
        </p:nvSpPr>
        <p:spPr>
          <a:xfrm>
            <a:off x="273843" y="2571750"/>
            <a:ext cx="2796900" cy="531600"/>
          </a:xfrm>
          <a:prstGeom prst="rect">
            <a:avLst/>
          </a:prstGeom>
          <a:noFill/>
          <a:ln>
            <a:noFill/>
          </a:ln>
        </p:spPr>
        <p:txBody>
          <a:bodyPr anchorCtr="0" anchor="t" bIns="17150" lIns="34300" spcFirstLastPara="1" rIns="34300" wrap="square" tIns="17150">
            <a:noAutofit/>
          </a:bodyPr>
          <a:lstStyle/>
          <a:p>
            <a:pPr indent="0" lvl="0" marL="0" rtl="0" algn="l">
              <a:lnSpc>
                <a:spcPct val="115000"/>
              </a:lnSpc>
              <a:spcBef>
                <a:spcPts val="0"/>
              </a:spcBef>
              <a:spcAft>
                <a:spcPts val="0"/>
              </a:spcAft>
              <a:buClr>
                <a:schemeClr val="dk1"/>
              </a:buClr>
              <a:buSzPts val="400"/>
              <a:buFont typeface="Arial"/>
              <a:buNone/>
            </a:pPr>
            <a:r>
              <a:rPr lang="en" sz="900">
                <a:solidFill>
                  <a:srgbClr val="FFFFFF"/>
                </a:solidFill>
              </a:rPr>
              <a:t>It’s important that we are provided fonts that are sourced from</a:t>
            </a:r>
            <a:r>
              <a:rPr lang="en" sz="900">
                <a:solidFill>
                  <a:srgbClr val="FFFFFF"/>
                </a:solidFill>
                <a:uFill>
                  <a:noFill/>
                </a:uFill>
                <a:hlinkClick r:id="rId2">
                  <a:extLst>
                    <a:ext uri="{A12FA001-AC4F-418D-AE19-62706E023703}">
                      <ahyp:hlinkClr val="tx"/>
                    </a:ext>
                  </a:extLst>
                </a:hlinkClick>
              </a:rPr>
              <a:t> </a:t>
            </a:r>
            <a:r>
              <a:rPr b="1" lang="en" sz="900" u="sng">
                <a:solidFill>
                  <a:schemeClr val="hlink"/>
                </a:solidFill>
                <a:latin typeface="Inter"/>
                <a:ea typeface="Inter"/>
                <a:cs typeface="Inter"/>
                <a:sym typeface="Inter"/>
                <a:hlinkClick r:id="rId3"/>
              </a:rPr>
              <a:t>Google fonts.</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t/>
            </a:r>
            <a:endParaRPr b="1" sz="900" u="sng">
              <a:solidFill>
                <a:schemeClr val="hlink"/>
              </a:solidFill>
              <a:latin typeface="Inter"/>
              <a:ea typeface="Inter"/>
              <a:cs typeface="Inter"/>
              <a:sym typeface="Inter"/>
            </a:endParaRPr>
          </a:p>
          <a:p>
            <a:pPr indent="0" lvl="0" marL="0" rtl="0" algn="l">
              <a:lnSpc>
                <a:spcPct val="115000"/>
              </a:lnSpc>
              <a:spcBef>
                <a:spcPts val="0"/>
              </a:spcBef>
              <a:spcAft>
                <a:spcPts val="0"/>
              </a:spcAft>
              <a:buClr>
                <a:schemeClr val="dk1"/>
              </a:buClr>
              <a:buSzPts val="400"/>
              <a:buFont typeface="Arial"/>
              <a:buNone/>
            </a:pPr>
            <a:r>
              <a:rPr lang="en" sz="900">
                <a:solidFill>
                  <a:srgbClr val="FFFFFF"/>
                </a:solidFill>
              </a:rPr>
              <a:t>Feel free just to paste in the link to the font files.</a:t>
            </a:r>
            <a:endParaRPr sz="900">
              <a:solidFill>
                <a:srgbClr val="FFFFFF"/>
              </a:solidFill>
            </a:endParaRPr>
          </a:p>
          <a:p>
            <a:pPr indent="0" lvl="0" marL="0" marR="0" rtl="0" algn="l">
              <a:lnSpc>
                <a:spcPct val="90000"/>
              </a:lnSpc>
              <a:spcBef>
                <a:spcPts val="400"/>
              </a:spcBef>
              <a:spcAft>
                <a:spcPts val="0"/>
              </a:spcAft>
              <a:buClr>
                <a:schemeClr val="dk1"/>
              </a:buClr>
              <a:buSzPts val="900"/>
              <a:buFont typeface="Arial"/>
              <a:buNone/>
            </a:pPr>
            <a:r>
              <a:t/>
            </a:r>
            <a:endParaRPr sz="900">
              <a:solidFill>
                <a:schemeClr val="lt1"/>
              </a:solidFill>
              <a:latin typeface="Inter Light"/>
              <a:ea typeface="Inter Light"/>
              <a:cs typeface="Inter Light"/>
              <a:sym typeface="Inter Light"/>
            </a:endParaRPr>
          </a:p>
        </p:txBody>
      </p:sp>
      <p:sp>
        <p:nvSpPr>
          <p:cNvPr id="74" name="Google Shape;74;p15"/>
          <p:cNvSpPr txBox="1"/>
          <p:nvPr/>
        </p:nvSpPr>
        <p:spPr>
          <a:xfrm>
            <a:off x="274083" y="1138908"/>
            <a:ext cx="40554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a:solidFill>
                  <a:schemeClr val="lt1"/>
                </a:solidFill>
                <a:latin typeface="Inter"/>
                <a:ea typeface="Inter"/>
                <a:cs typeface="Inter"/>
                <a:sym typeface="Inter"/>
              </a:rPr>
              <a:t>Instructions: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Supplying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your fonts</a:t>
            </a:r>
            <a:endParaRPr sz="600"/>
          </a:p>
        </p:txBody>
      </p:sp>
      <p:sp>
        <p:nvSpPr>
          <p:cNvPr id="75" name="Google Shape;75;p15"/>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a:solidFill>
                  <a:schemeClr val="lt1"/>
                </a:solidFill>
                <a:latin typeface="Inter"/>
                <a:ea typeface="Inter"/>
                <a:cs typeface="Inter"/>
                <a:sym typeface="Inter"/>
              </a:rPr>
              <a:t>POLKADOT DECODED SPEAKER TEMPLATE</a:t>
            </a:r>
            <a:endParaRPr sz="600"/>
          </a:p>
        </p:txBody>
      </p:sp>
      <p:sp>
        <p:nvSpPr>
          <p:cNvPr id="76" name="Google Shape;76;p15"/>
          <p:cNvSpPr txBox="1"/>
          <p:nvPr/>
        </p:nvSpPr>
        <p:spPr>
          <a:xfrm>
            <a:off x="273844" y="2279393"/>
            <a:ext cx="2418300" cy="1731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0" lang="en" sz="900">
                <a:solidFill>
                  <a:schemeClr val="lt1"/>
                </a:solidFill>
                <a:latin typeface="Inter SemiBold"/>
                <a:ea typeface="Inter SemiBold"/>
                <a:cs typeface="Inter SemiBold"/>
                <a:sym typeface="Inter SemiBold"/>
              </a:rPr>
              <a:t>FOR </a:t>
            </a:r>
            <a:r>
              <a:rPr lang="en" sz="900">
                <a:solidFill>
                  <a:schemeClr val="lt1"/>
                </a:solidFill>
                <a:latin typeface="Inter SemiBold"/>
                <a:ea typeface="Inter SemiBold"/>
                <a:cs typeface="Inter SemiBold"/>
                <a:sym typeface="Inter SemiBold"/>
              </a:rPr>
              <a:t>GOOGLE SLIDES</a:t>
            </a:r>
            <a:endParaRPr sz="600"/>
          </a:p>
        </p:txBody>
      </p:sp>
      <p:sp>
        <p:nvSpPr>
          <p:cNvPr id="77" name="Google Shape;77;p15"/>
          <p:cNvSpPr/>
          <p:nvPr/>
        </p:nvSpPr>
        <p:spPr>
          <a:xfrm>
            <a:off x="617919" y="3009844"/>
            <a:ext cx="2909100" cy="1372800"/>
          </a:xfrm>
          <a:prstGeom prst="roundRect">
            <a:avLst>
              <a:gd fmla="val 11439" name="adj"/>
            </a:avLst>
          </a:prstGeom>
          <a:solidFill>
            <a:schemeClr val="lt2"/>
          </a:solidFill>
          <a:ln>
            <a:noFill/>
          </a:ln>
        </p:spPr>
        <p:txBody>
          <a:bodyPr anchorCtr="0" anchor="ctr" bIns="162025" lIns="135000" spcFirstLastPara="1" rIns="135000" wrap="square" tIns="121500">
            <a:noAutofit/>
          </a:bodyPr>
          <a:lstStyle/>
          <a:p>
            <a:pPr indent="0" lvl="0" marL="139700" marR="0" rtl="0" algn="l">
              <a:spcBef>
                <a:spcPts val="700"/>
              </a:spcBef>
              <a:spcAft>
                <a:spcPts val="0"/>
              </a:spcAft>
              <a:buClr>
                <a:schemeClr val="dk1"/>
              </a:buClr>
              <a:buSzPts val="400"/>
              <a:buFont typeface="Arial"/>
              <a:buNone/>
            </a:pPr>
            <a:r>
              <a:rPr lang="en" sz="800">
                <a:solidFill>
                  <a:schemeClr val="dk1"/>
                </a:solidFill>
                <a:latin typeface="Inter"/>
                <a:ea typeface="Inter"/>
                <a:cs typeface="Inter"/>
                <a:sym typeface="Inter"/>
              </a:rPr>
              <a:t>Google fonts are universally accessible and can be downloaded by anyone. They are also acceptable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for all three design programs being used at the Decoded event – PowerPoint, Keynote and Google Slides.</a:t>
            </a:r>
            <a:endParaRPr sz="800">
              <a:solidFill>
                <a:schemeClr val="dk1"/>
              </a:solidFill>
              <a:latin typeface="Inter"/>
              <a:ea typeface="Inter"/>
              <a:cs typeface="Inter"/>
              <a:sym typeface="Inter"/>
            </a:endParaRPr>
          </a:p>
          <a:p>
            <a:pPr indent="0" lvl="0" marL="139700" marR="0" rtl="0" algn="l">
              <a:spcBef>
                <a:spcPts val="700"/>
              </a:spcBef>
              <a:spcAft>
                <a:spcPts val="0"/>
              </a:spcAft>
              <a:buSzPts val="400"/>
              <a:buNone/>
            </a:pPr>
            <a:r>
              <a:rPr lang="en" sz="800">
                <a:solidFill>
                  <a:schemeClr val="dk1"/>
                </a:solidFill>
                <a:latin typeface="Inter"/>
                <a:ea typeface="Inter"/>
                <a:cs typeface="Inter"/>
                <a:sym typeface="Inter"/>
              </a:rPr>
              <a:t>If your brand fonts aren’t available on Google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fonts, please find a similar alternative, or your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design team can do this for you.</a:t>
            </a:r>
            <a:endParaRPr sz="800">
              <a:solidFill>
                <a:schemeClr val="dk1"/>
              </a:solidFill>
              <a:latin typeface="Inter"/>
              <a:ea typeface="Inter"/>
              <a:cs typeface="Inter"/>
              <a:sym typeface="Inter"/>
            </a:endParaRPr>
          </a:p>
        </p:txBody>
      </p:sp>
      <p:sp>
        <p:nvSpPr>
          <p:cNvPr id="78" name="Google Shape;78;p15"/>
          <p:cNvSpPr/>
          <p:nvPr/>
        </p:nvSpPr>
        <p:spPr>
          <a:xfrm>
            <a:off x="4157935" y="1802012"/>
            <a:ext cx="4985742" cy="2875954"/>
          </a:xfrm>
          <a:custGeom>
            <a:rect b="b" l="l" r="r" t="t"/>
            <a:pathLst>
              <a:path extrusionOk="0" h="7669211" w="13295313">
                <a:moveTo>
                  <a:pt x="575574" y="0"/>
                </a:moveTo>
                <a:lnTo>
                  <a:pt x="13295313" y="0"/>
                </a:lnTo>
                <a:lnTo>
                  <a:pt x="13295313" y="7669211"/>
                </a:lnTo>
                <a:lnTo>
                  <a:pt x="575574" y="7669211"/>
                </a:lnTo>
                <a:cubicBezTo>
                  <a:pt x="257693" y="7669211"/>
                  <a:pt x="0" y="7411518"/>
                  <a:pt x="0" y="7093637"/>
                </a:cubicBezTo>
                <a:lnTo>
                  <a:pt x="0" y="575573"/>
                </a:lnTo>
                <a:cubicBezTo>
                  <a:pt x="0" y="257692"/>
                  <a:pt x="257693" y="0"/>
                  <a:pt x="575574" y="0"/>
                </a:cubicBezTo>
                <a:close/>
              </a:path>
            </a:pathLst>
          </a:cu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pic>
        <p:nvPicPr>
          <p:cNvPr id="79" name="Google Shape;79;p15"/>
          <p:cNvPicPr preferRelativeResize="0"/>
          <p:nvPr/>
        </p:nvPicPr>
        <p:blipFill>
          <a:blip r:embed="rId4">
            <a:alphaModFix/>
          </a:blip>
          <a:stretch>
            <a:fillRect/>
          </a:stretch>
        </p:blipFill>
        <p:spPr>
          <a:xfrm>
            <a:off x="147591" y="2851003"/>
            <a:ext cx="836793" cy="8367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COLORS">
  <p:cSld name="INSTRUCTIONS: COLORS">
    <p:bg>
      <p:bgPr>
        <a:solidFill>
          <a:schemeClr val="dk1"/>
        </a:solidFill>
      </p:bgPr>
    </p:bg>
    <p:spTree>
      <p:nvGrpSpPr>
        <p:cNvPr id="80" name="Shape 80"/>
        <p:cNvGrpSpPr/>
        <p:nvPr/>
      </p:nvGrpSpPr>
      <p:grpSpPr>
        <a:xfrm>
          <a:off x="0" y="0"/>
          <a:ext cx="0" cy="0"/>
          <a:chOff x="0" y="0"/>
          <a:chExt cx="0" cy="0"/>
        </a:xfrm>
      </p:grpSpPr>
      <p:sp>
        <p:nvSpPr>
          <p:cNvPr id="81" name="Google Shape;81;p16"/>
          <p:cNvSpPr txBox="1"/>
          <p:nvPr/>
        </p:nvSpPr>
        <p:spPr>
          <a:xfrm>
            <a:off x="274083" y="1138908"/>
            <a:ext cx="40554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a:solidFill>
                  <a:schemeClr val="lt1"/>
                </a:solidFill>
                <a:latin typeface="Inter"/>
                <a:ea typeface="Inter"/>
                <a:cs typeface="Inter"/>
                <a:sym typeface="Inter"/>
              </a:rPr>
              <a:t>Instructions: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Your brand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colors</a:t>
            </a:r>
            <a:endParaRPr sz="600"/>
          </a:p>
        </p:txBody>
      </p:sp>
      <p:sp>
        <p:nvSpPr>
          <p:cNvPr id="82" name="Google Shape;82;p16"/>
          <p:cNvSpPr/>
          <p:nvPr/>
        </p:nvSpPr>
        <p:spPr>
          <a:xfrm>
            <a:off x="4579635" y="2571750"/>
            <a:ext cx="4290600" cy="2106300"/>
          </a:xfrm>
          <a:prstGeom prst="roundRect">
            <a:avLst>
              <a:gd fmla="val 7505"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3" name="Google Shape;83;p16"/>
          <p:cNvSpPr/>
          <p:nvPr/>
        </p:nvSpPr>
        <p:spPr>
          <a:xfrm>
            <a:off x="7085713" y="337308"/>
            <a:ext cx="1793400" cy="2087100"/>
          </a:xfrm>
          <a:prstGeom prst="roundRect">
            <a:avLst>
              <a:gd fmla="val 7505" name="adj"/>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4" name="Google Shape;84;p16"/>
          <p:cNvSpPr txBox="1"/>
          <p:nvPr/>
        </p:nvSpPr>
        <p:spPr>
          <a:xfrm>
            <a:off x="4566927" y="2310279"/>
            <a:ext cx="3528900" cy="2124300"/>
          </a:xfrm>
          <a:prstGeom prst="rect">
            <a:avLst/>
          </a:prstGeom>
          <a:noFill/>
          <a:ln>
            <a:noFill/>
          </a:ln>
        </p:spPr>
        <p:txBody>
          <a:bodyPr anchorCtr="0" anchor="t" bIns="17150" lIns="34300" spcFirstLastPara="1" rIns="34300" wrap="square" tIns="17150">
            <a:noAutofit/>
          </a:bodyPr>
          <a:lstStyle/>
          <a:p>
            <a:pPr indent="0" lvl="0" marL="0" marR="0" rtl="0" algn="l">
              <a:lnSpc>
                <a:spcPct val="90000"/>
              </a:lnSpc>
              <a:spcBef>
                <a:spcPts val="0"/>
              </a:spcBef>
              <a:spcAft>
                <a:spcPts val="0"/>
              </a:spcAft>
              <a:buClr>
                <a:schemeClr val="lt1"/>
              </a:buClr>
              <a:buSzPts val="900"/>
              <a:buFont typeface="Arial"/>
              <a:buNone/>
            </a:pPr>
            <a:r>
              <a:rPr b="1" i="0" lang="en" sz="900">
                <a:solidFill>
                  <a:schemeClr val="lt1"/>
                </a:solidFill>
                <a:latin typeface="Inter SemiBold"/>
                <a:ea typeface="Inter SemiBold"/>
                <a:cs typeface="Inter SemiBold"/>
                <a:sym typeface="Inter SemiBold"/>
              </a:rPr>
              <a:t>Fill in your color palette:</a:t>
            </a:r>
            <a:endParaRPr sz="600"/>
          </a:p>
        </p:txBody>
      </p:sp>
      <p:sp>
        <p:nvSpPr>
          <p:cNvPr id="85" name="Google Shape;85;p16"/>
          <p:cNvSpPr txBox="1"/>
          <p:nvPr/>
        </p:nvSpPr>
        <p:spPr>
          <a:xfrm>
            <a:off x="273844" y="2276931"/>
            <a:ext cx="2418300" cy="1731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900">
                <a:solidFill>
                  <a:schemeClr val="lt1"/>
                </a:solidFill>
                <a:latin typeface="Inter SemiBold"/>
                <a:ea typeface="Inter SemiBold"/>
                <a:cs typeface="Inter SemiBold"/>
                <a:sym typeface="Inter SemiBold"/>
              </a:rPr>
              <a:t>FOR GOOGLE SLIDES</a:t>
            </a:r>
            <a:endParaRPr sz="600"/>
          </a:p>
        </p:txBody>
      </p:sp>
      <p:sp>
        <p:nvSpPr>
          <p:cNvPr id="86" name="Google Shape;86;p16"/>
          <p:cNvSpPr txBox="1"/>
          <p:nvPr/>
        </p:nvSpPr>
        <p:spPr>
          <a:xfrm rot="-5400000">
            <a:off x="5773883" y="1134851"/>
            <a:ext cx="2418000" cy="142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700">
                <a:solidFill>
                  <a:schemeClr val="lt1"/>
                </a:solidFill>
                <a:latin typeface="Inter ExtraLight"/>
                <a:ea typeface="Inter ExtraLight"/>
                <a:cs typeface="Inter ExtraLight"/>
                <a:sym typeface="Inter ExtraLight"/>
              </a:rPr>
              <a:t>Google Slides color palette preview:</a:t>
            </a:r>
            <a:endParaRPr sz="600"/>
          </a:p>
        </p:txBody>
      </p:sp>
      <p:sp>
        <p:nvSpPr>
          <p:cNvPr id="87" name="Google Shape;87;p16"/>
          <p:cNvSpPr/>
          <p:nvPr/>
        </p:nvSpPr>
        <p:spPr>
          <a:xfrm>
            <a:off x="4632281" y="997652"/>
            <a:ext cx="2053800" cy="1007700"/>
          </a:xfrm>
          <a:prstGeom prst="roundRect">
            <a:avLst>
              <a:gd fmla="val 11439" name="adj"/>
            </a:avLst>
          </a:prstGeom>
          <a:solidFill>
            <a:schemeClr val="lt2"/>
          </a:solidFill>
          <a:ln>
            <a:noFill/>
          </a:ln>
        </p:spPr>
        <p:txBody>
          <a:bodyPr anchorCtr="0" anchor="t" bIns="162025" lIns="236625" spcFirstLastPara="1" rIns="157750" wrap="square" tIns="48000">
            <a:noAutofit/>
          </a:bodyPr>
          <a:lstStyle/>
          <a:p>
            <a:pPr indent="0" lvl="0" marL="0" marR="0" rtl="0" algn="l">
              <a:spcBef>
                <a:spcPts val="0"/>
              </a:spcBef>
              <a:spcAft>
                <a:spcPts val="0"/>
              </a:spcAft>
              <a:buNone/>
            </a:pPr>
            <a:r>
              <a:t/>
            </a:r>
            <a:endParaRPr sz="800">
              <a:solidFill>
                <a:schemeClr val="dk1"/>
              </a:solidFill>
              <a:latin typeface="Inter"/>
              <a:ea typeface="Inter"/>
              <a:cs typeface="Inter"/>
              <a:sym typeface="Inter"/>
            </a:endParaRPr>
          </a:p>
          <a:p>
            <a:pPr indent="0" lvl="0" marL="0" marR="0" rtl="0" algn="l">
              <a:spcBef>
                <a:spcPts val="700"/>
              </a:spcBef>
              <a:spcAft>
                <a:spcPts val="0"/>
              </a:spcAft>
              <a:buNone/>
            </a:pPr>
            <a:r>
              <a:rPr lang="en" sz="800">
                <a:solidFill>
                  <a:schemeClr val="dk1"/>
                </a:solidFill>
                <a:latin typeface="Inter"/>
                <a:ea typeface="Inter"/>
                <a:cs typeface="Inter"/>
                <a:sym typeface="Inter"/>
              </a:rPr>
              <a:t>Your design team will be setting this up for you once you have provided your content.</a:t>
            </a:r>
            <a:endParaRPr sz="600"/>
          </a:p>
          <a:p>
            <a:pPr indent="0" lvl="0" marL="0" marR="0" rtl="0" algn="l">
              <a:spcBef>
                <a:spcPts val="700"/>
              </a:spcBef>
              <a:spcAft>
                <a:spcPts val="0"/>
              </a:spcAft>
              <a:buNone/>
            </a:pPr>
            <a:r>
              <a:rPr lang="en" sz="800">
                <a:solidFill>
                  <a:schemeClr val="dk1"/>
                </a:solidFill>
                <a:latin typeface="Inter"/>
                <a:ea typeface="Inter"/>
                <a:cs typeface="Inter"/>
                <a:sym typeface="Inter"/>
              </a:rPr>
              <a:t>Fill in your colors below.</a:t>
            </a:r>
            <a:endParaRPr b="1" sz="800">
              <a:solidFill>
                <a:schemeClr val="dk1"/>
              </a:solidFill>
              <a:latin typeface="Inter"/>
              <a:ea typeface="Inter"/>
              <a:cs typeface="Inter"/>
              <a:sym typeface="Inter"/>
            </a:endParaRPr>
          </a:p>
        </p:txBody>
      </p:sp>
      <p:sp>
        <p:nvSpPr>
          <p:cNvPr id="88" name="Google Shape;88;p16"/>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a:solidFill>
                  <a:schemeClr val="lt1"/>
                </a:solidFill>
                <a:latin typeface="Inter"/>
                <a:ea typeface="Inter"/>
                <a:cs typeface="Inter"/>
                <a:sym typeface="Inter"/>
              </a:rPr>
              <a:t>POLKADOT DECODED SPEAKER TEMPLATE</a:t>
            </a:r>
            <a:endParaRPr sz="600"/>
          </a:p>
        </p:txBody>
      </p:sp>
      <p:sp>
        <p:nvSpPr>
          <p:cNvPr id="89" name="Google Shape;89;p16"/>
          <p:cNvSpPr txBox="1"/>
          <p:nvPr/>
        </p:nvSpPr>
        <p:spPr>
          <a:xfrm>
            <a:off x="274077" y="2499544"/>
            <a:ext cx="3924600" cy="21243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900">
                <a:solidFill>
                  <a:schemeClr val="lt1"/>
                </a:solidFill>
                <a:latin typeface="Inter"/>
                <a:ea typeface="Inter"/>
                <a:cs typeface="Inter"/>
                <a:sym typeface="Inter"/>
              </a:rPr>
              <a:t>If you have an established color palette for your brand, please supply </a:t>
            </a:r>
            <a:br>
              <a:rPr b="0" i="0" lang="en" sz="900">
                <a:solidFill>
                  <a:schemeClr val="lt1"/>
                </a:solidFill>
                <a:latin typeface="Inter"/>
                <a:ea typeface="Inter"/>
                <a:cs typeface="Inter"/>
                <a:sym typeface="Inter"/>
              </a:rPr>
            </a:br>
            <a:r>
              <a:rPr b="0" i="0" lang="en" sz="900">
                <a:solidFill>
                  <a:schemeClr val="lt1"/>
                </a:solidFill>
                <a:latin typeface="Inter"/>
                <a:ea typeface="Inter"/>
                <a:cs typeface="Inter"/>
                <a:sym typeface="Inter"/>
              </a:rPr>
              <a:t>the colors along with the HEX codes in the box to your right. </a:t>
            </a:r>
            <a:endParaRPr sz="600"/>
          </a:p>
          <a:p>
            <a:pPr indent="0" lvl="0" marL="0" marR="0" rtl="0" algn="l">
              <a:spcBef>
                <a:spcPts val="900"/>
              </a:spcBef>
              <a:spcAft>
                <a:spcPts val="0"/>
              </a:spcAft>
              <a:buNone/>
            </a:pPr>
            <a:r>
              <a:rPr b="0" i="0" lang="en" sz="900">
                <a:solidFill>
                  <a:schemeClr val="lt1"/>
                </a:solidFill>
                <a:latin typeface="Inter"/>
                <a:ea typeface="Inter"/>
                <a:cs typeface="Inter"/>
                <a:sym typeface="Inter"/>
              </a:rPr>
              <a:t>You may need to ask your design or marketing team for these.</a:t>
            </a:r>
            <a:endParaRPr sz="600"/>
          </a:p>
          <a:p>
            <a:pPr indent="0" lvl="0" marL="0" marR="0" rtl="0" algn="l">
              <a:spcBef>
                <a:spcPts val="900"/>
              </a:spcBef>
              <a:spcAft>
                <a:spcPts val="0"/>
              </a:spcAft>
              <a:buNone/>
            </a:pPr>
            <a:r>
              <a:rPr b="0" i="0" lang="en" sz="900">
                <a:solidFill>
                  <a:schemeClr val="lt1"/>
                </a:solidFill>
                <a:latin typeface="Inter"/>
                <a:ea typeface="Inter"/>
                <a:cs typeface="Inter"/>
                <a:sym typeface="Inter"/>
              </a:rPr>
              <a:t>You may have between 3-8 colors in your brand style. </a:t>
            </a:r>
            <a:br>
              <a:rPr b="0" i="0" lang="en" sz="900">
                <a:solidFill>
                  <a:schemeClr val="lt1"/>
                </a:solidFill>
                <a:latin typeface="Inter"/>
                <a:ea typeface="Inter"/>
                <a:cs typeface="Inter"/>
                <a:sym typeface="Inter"/>
              </a:rPr>
            </a:br>
            <a:r>
              <a:rPr b="0" i="0" lang="en" sz="900">
                <a:solidFill>
                  <a:schemeClr val="lt1"/>
                </a:solidFill>
                <a:latin typeface="Inter"/>
                <a:ea typeface="Inter"/>
                <a:cs typeface="Inter"/>
                <a:sym typeface="Inter"/>
              </a:rPr>
              <a:t>Please provide them all, preferably in order of dominance/importance </a:t>
            </a:r>
            <a:br>
              <a:rPr b="0" i="0" lang="en" sz="900">
                <a:solidFill>
                  <a:schemeClr val="lt1"/>
                </a:solidFill>
                <a:latin typeface="Inter"/>
                <a:ea typeface="Inter"/>
                <a:cs typeface="Inter"/>
                <a:sym typeface="Inter"/>
              </a:rPr>
            </a:br>
            <a:r>
              <a:rPr b="0" i="0" lang="en" sz="900">
                <a:solidFill>
                  <a:schemeClr val="lt1"/>
                </a:solidFill>
                <a:latin typeface="Inter"/>
                <a:ea typeface="Inter"/>
                <a:cs typeface="Inter"/>
                <a:sym typeface="Inter"/>
              </a:rPr>
              <a:t>in your visual style – even black!</a:t>
            </a:r>
            <a:endParaRPr sz="600"/>
          </a:p>
          <a:p>
            <a:pPr indent="0" lvl="0" marL="0" marR="0" rtl="0" algn="l">
              <a:spcBef>
                <a:spcPts val="900"/>
              </a:spcBef>
              <a:spcAft>
                <a:spcPts val="0"/>
              </a:spcAft>
              <a:buNone/>
            </a:pPr>
            <a:r>
              <a:rPr b="0" i="0" lang="en" sz="900">
                <a:solidFill>
                  <a:schemeClr val="lt1"/>
                </a:solidFill>
                <a:latin typeface="Inter"/>
                <a:ea typeface="Inter"/>
                <a:cs typeface="Inter"/>
                <a:sym typeface="Inter"/>
              </a:rPr>
              <a:t>These colors will then be set up in the template for easy access for both you and your slide designer.</a:t>
            </a:r>
            <a:endParaRPr sz="600"/>
          </a:p>
          <a:p>
            <a:pPr indent="0" lvl="0" marL="0" marR="0" rtl="0" algn="l">
              <a:spcBef>
                <a:spcPts val="900"/>
              </a:spcBef>
              <a:spcAft>
                <a:spcPts val="0"/>
              </a:spcAft>
              <a:buNone/>
            </a:pPr>
            <a:r>
              <a:rPr b="0" i="0" lang="en" sz="900">
                <a:solidFill>
                  <a:schemeClr val="lt1"/>
                </a:solidFill>
                <a:latin typeface="Inter"/>
                <a:ea typeface="Inter"/>
                <a:cs typeface="Inter"/>
                <a:sym typeface="Inter"/>
              </a:rPr>
              <a:t>If your team does not have a set of brand colors, please let us know your preference or provide links to sites that use colors that you like, and your slide designer can take it from there.</a:t>
            </a:r>
            <a:endParaRPr sz="600"/>
          </a:p>
        </p:txBody>
      </p:sp>
      <p:sp>
        <p:nvSpPr>
          <p:cNvPr id="90" name="Google Shape;90;p16"/>
          <p:cNvSpPr txBox="1"/>
          <p:nvPr>
            <p:ph idx="1" type="body"/>
          </p:nvPr>
        </p:nvSpPr>
        <p:spPr>
          <a:xfrm>
            <a:off x="4849631" y="289331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1" name="Google Shape;91;p16"/>
          <p:cNvSpPr txBox="1"/>
          <p:nvPr>
            <p:ph idx="2" type="body"/>
          </p:nvPr>
        </p:nvSpPr>
        <p:spPr>
          <a:xfrm>
            <a:off x="5818364" y="289331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2" name="Google Shape;92;p16"/>
          <p:cNvSpPr txBox="1"/>
          <p:nvPr>
            <p:ph idx="3" type="body"/>
          </p:nvPr>
        </p:nvSpPr>
        <p:spPr>
          <a:xfrm>
            <a:off x="6778826" y="289331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3" name="Google Shape;93;p16"/>
          <p:cNvSpPr txBox="1"/>
          <p:nvPr>
            <p:ph idx="4" type="body"/>
          </p:nvPr>
        </p:nvSpPr>
        <p:spPr>
          <a:xfrm>
            <a:off x="7736899" y="289331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4" name="Google Shape;94;p16"/>
          <p:cNvSpPr txBox="1"/>
          <p:nvPr>
            <p:ph idx="5" type="body"/>
          </p:nvPr>
        </p:nvSpPr>
        <p:spPr>
          <a:xfrm>
            <a:off x="4849631" y="371959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 name="Google Shape;95;p16"/>
          <p:cNvSpPr txBox="1"/>
          <p:nvPr>
            <p:ph idx="6" type="body"/>
          </p:nvPr>
        </p:nvSpPr>
        <p:spPr>
          <a:xfrm>
            <a:off x="5818364" y="371959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 name="Google Shape;96;p16"/>
          <p:cNvSpPr txBox="1"/>
          <p:nvPr>
            <p:ph idx="7" type="body"/>
          </p:nvPr>
        </p:nvSpPr>
        <p:spPr>
          <a:xfrm>
            <a:off x="6778826" y="371959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 name="Google Shape;97;p16"/>
          <p:cNvSpPr txBox="1"/>
          <p:nvPr>
            <p:ph idx="8" type="body"/>
          </p:nvPr>
        </p:nvSpPr>
        <p:spPr>
          <a:xfrm>
            <a:off x="7736899" y="3719594"/>
            <a:ext cx="685800" cy="685800"/>
          </a:xfrm>
          <a:prstGeom prst="rect">
            <a:avLst/>
          </a:prstGeom>
          <a:solidFill>
            <a:schemeClr val="lt2"/>
          </a:solidFill>
          <a:ln>
            <a:noFill/>
          </a:ln>
        </p:spPr>
        <p:txBody>
          <a:bodyPr anchorCtr="0" anchor="t" bIns="54000" lIns="0" spcFirstLastPara="1" rIns="54000" wrap="square" tIns="54000">
            <a:noAutofit/>
          </a:bodyPr>
          <a:lstStyle>
            <a:lvl1pPr indent="-228600" lvl="0" marL="457200" rtl="0" algn="l">
              <a:lnSpc>
                <a:spcPct val="100000"/>
              </a:lnSpc>
              <a:spcBef>
                <a:spcPts val="0"/>
              </a:spcBef>
              <a:spcAft>
                <a:spcPts val="0"/>
              </a:spcAft>
              <a:buClr>
                <a:schemeClr val="dk1"/>
              </a:buClr>
              <a:buSzPts val="700"/>
              <a:buNone/>
              <a:defRPr sz="700"/>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98" name="Google Shape;98;p16"/>
          <p:cNvPicPr preferRelativeResize="0"/>
          <p:nvPr/>
        </p:nvPicPr>
        <p:blipFill>
          <a:blip r:embed="rId2">
            <a:alphaModFix/>
          </a:blip>
          <a:stretch>
            <a:fillRect/>
          </a:stretch>
        </p:blipFill>
        <p:spPr>
          <a:xfrm>
            <a:off x="7464668" y="462009"/>
            <a:ext cx="1036041" cy="1825783"/>
          </a:xfrm>
          <a:prstGeom prst="rect">
            <a:avLst/>
          </a:prstGeom>
          <a:noFill/>
          <a:ln>
            <a:noFill/>
          </a:ln>
        </p:spPr>
      </p:pic>
      <p:pic>
        <p:nvPicPr>
          <p:cNvPr id="99" name="Google Shape;99;p16"/>
          <p:cNvPicPr preferRelativeResize="0"/>
          <p:nvPr/>
        </p:nvPicPr>
        <p:blipFill>
          <a:blip r:embed="rId3">
            <a:alphaModFix/>
          </a:blip>
          <a:stretch>
            <a:fillRect/>
          </a:stretch>
        </p:blipFill>
        <p:spPr>
          <a:xfrm>
            <a:off x="4224945" y="520266"/>
            <a:ext cx="883352" cy="88335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BRAND ELEMENTS">
  <p:cSld name="INSTRUCTIONS: BRAND ELEMENTS">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nvSpPr>
        <p:spPr>
          <a:xfrm>
            <a:off x="267612" y="2338983"/>
            <a:ext cx="3593400" cy="2462700"/>
          </a:xfrm>
          <a:prstGeom prst="rect">
            <a:avLst/>
          </a:prstGeom>
          <a:noFill/>
          <a:ln>
            <a:noFill/>
          </a:ln>
        </p:spPr>
        <p:txBody>
          <a:bodyPr anchorCtr="0" anchor="t" bIns="17150" lIns="34300" spcFirstLastPara="1" rIns="34300" wrap="square" tIns="17150">
            <a:noAutofit/>
          </a:bodyPr>
          <a:lstStyle/>
          <a:p>
            <a:pPr indent="0" lvl="0" marL="0" marR="0" rtl="0" algn="l">
              <a:lnSpc>
                <a:spcPct val="90000"/>
              </a:lnSpc>
              <a:spcBef>
                <a:spcPts val="0"/>
              </a:spcBef>
              <a:spcAft>
                <a:spcPts val="0"/>
              </a:spcAft>
              <a:buClr>
                <a:schemeClr val="lt1"/>
              </a:buClr>
              <a:buSzPts val="900"/>
              <a:buFont typeface="Arial"/>
              <a:buNone/>
            </a:pPr>
            <a:r>
              <a:rPr b="0" i="0" lang="en" sz="900">
                <a:solidFill>
                  <a:schemeClr val="lt1"/>
                </a:solidFill>
                <a:latin typeface="Inter Light"/>
                <a:ea typeface="Inter Light"/>
                <a:cs typeface="Inter Light"/>
                <a:sym typeface="Inter Light"/>
              </a:rPr>
              <a:t>Anything else we should know about your visual style? </a:t>
            </a:r>
            <a:endParaRPr sz="600"/>
          </a:p>
          <a:p>
            <a:pPr indent="0" lvl="0" marL="0" marR="0" rtl="0" algn="l">
              <a:lnSpc>
                <a:spcPct val="90000"/>
              </a:lnSpc>
              <a:spcBef>
                <a:spcPts val="400"/>
              </a:spcBef>
              <a:spcAft>
                <a:spcPts val="0"/>
              </a:spcAft>
              <a:buClr>
                <a:schemeClr val="lt1"/>
              </a:buClr>
              <a:buSzPts val="900"/>
              <a:buFont typeface="Arial"/>
              <a:buNone/>
            </a:pPr>
            <a:r>
              <a:rPr b="0" i="0" lang="en" sz="900">
                <a:solidFill>
                  <a:schemeClr val="lt1"/>
                </a:solidFill>
                <a:latin typeface="Inter Light"/>
                <a:ea typeface="Inter Light"/>
                <a:cs typeface="Inter Light"/>
                <a:sym typeface="Inter Light"/>
              </a:rPr>
              <a:t>Use the white space to the right to add images or links to graphics or examples of any brand elements that are part </a:t>
            </a:r>
            <a:br>
              <a:rPr b="0" i="0" lang="en" sz="900">
                <a:solidFill>
                  <a:schemeClr val="lt1"/>
                </a:solidFill>
                <a:latin typeface="Inter Light"/>
                <a:ea typeface="Inter Light"/>
                <a:cs typeface="Inter Light"/>
                <a:sym typeface="Inter Light"/>
              </a:rPr>
            </a:br>
            <a:r>
              <a:rPr b="0" i="0" lang="en" sz="900">
                <a:solidFill>
                  <a:schemeClr val="lt1"/>
                </a:solidFill>
                <a:latin typeface="Inter Light"/>
                <a:ea typeface="Inter Light"/>
                <a:cs typeface="Inter Light"/>
                <a:sym typeface="Inter Light"/>
              </a:rPr>
              <a:t>of your brand’s unique style that you’d like us to include </a:t>
            </a:r>
            <a:br>
              <a:rPr b="0" i="0" lang="en" sz="900">
                <a:solidFill>
                  <a:schemeClr val="lt1"/>
                </a:solidFill>
                <a:latin typeface="Inter Light"/>
                <a:ea typeface="Inter Light"/>
                <a:cs typeface="Inter Light"/>
                <a:sym typeface="Inter Light"/>
              </a:rPr>
            </a:br>
            <a:r>
              <a:rPr b="0" i="0" lang="en" sz="900">
                <a:solidFill>
                  <a:schemeClr val="lt1"/>
                </a:solidFill>
                <a:latin typeface="Inter Light"/>
                <a:ea typeface="Inter Light"/>
                <a:cs typeface="Inter Light"/>
                <a:sym typeface="Inter Light"/>
              </a:rPr>
              <a:t>in your final presentation design.</a:t>
            </a:r>
            <a:endParaRPr sz="600"/>
          </a:p>
          <a:p>
            <a:pPr indent="0" lvl="0" marL="0" marR="0" rtl="0" algn="l">
              <a:lnSpc>
                <a:spcPct val="90000"/>
              </a:lnSpc>
              <a:spcBef>
                <a:spcPts val="400"/>
              </a:spcBef>
              <a:spcAft>
                <a:spcPts val="0"/>
              </a:spcAft>
              <a:buClr>
                <a:schemeClr val="lt1"/>
              </a:buClr>
              <a:buSzPts val="900"/>
              <a:buFont typeface="Arial"/>
              <a:buNone/>
            </a:pPr>
            <a:r>
              <a:rPr b="1" i="0" lang="en" sz="900">
                <a:solidFill>
                  <a:schemeClr val="lt1"/>
                </a:solidFill>
                <a:latin typeface="Inter"/>
                <a:ea typeface="Inter"/>
                <a:cs typeface="Inter"/>
                <a:sym typeface="Inter"/>
              </a:rPr>
              <a:t>Here are examples of some of the Polkadot brand*:</a:t>
            </a:r>
            <a:endParaRPr sz="600"/>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lt1"/>
              </a:buClr>
              <a:buSzPts val="800"/>
              <a:buFont typeface="Arial"/>
              <a:buNone/>
            </a:pPr>
            <a:r>
              <a:rPr b="0" i="0" lang="en" sz="800">
                <a:solidFill>
                  <a:schemeClr val="lt1"/>
                </a:solidFill>
                <a:latin typeface="Inter Light"/>
                <a:ea typeface="Inter Light"/>
                <a:cs typeface="Inter Light"/>
                <a:sym typeface="Inter Light"/>
              </a:rPr>
              <a:t>*These are examples only and are not to be used in your presentation.</a:t>
            </a:r>
            <a:endParaRPr sz="600"/>
          </a:p>
        </p:txBody>
      </p:sp>
      <p:sp>
        <p:nvSpPr>
          <p:cNvPr id="102" name="Google Shape;102;p17"/>
          <p:cNvSpPr/>
          <p:nvPr/>
        </p:nvSpPr>
        <p:spPr>
          <a:xfrm>
            <a:off x="264936" y="3292509"/>
            <a:ext cx="3488100" cy="1209900"/>
          </a:xfrm>
          <a:prstGeom prst="roundRect">
            <a:avLst>
              <a:gd fmla="val 11439" name="adj"/>
            </a:avLst>
          </a:prstGeom>
          <a:solidFill>
            <a:schemeClr val="lt2"/>
          </a:solidFill>
          <a:ln>
            <a:noFill/>
          </a:ln>
        </p:spPr>
        <p:txBody>
          <a:bodyPr anchorCtr="0" anchor="t" bIns="162025" lIns="135000" spcFirstLastPara="1" rIns="54000" wrap="square" tIns="81000">
            <a:noAutofit/>
          </a:bodyPr>
          <a:lstStyle/>
          <a:p>
            <a:pPr indent="0" lvl="0" marL="0" marR="0" rtl="0" algn="l">
              <a:spcBef>
                <a:spcPts val="0"/>
              </a:spcBef>
              <a:spcAft>
                <a:spcPts val="0"/>
              </a:spcAft>
              <a:buNone/>
            </a:pPr>
            <a:r>
              <a:t/>
            </a:r>
            <a:endParaRPr b="1" sz="800">
              <a:solidFill>
                <a:schemeClr val="dk1"/>
              </a:solidFill>
              <a:latin typeface="Inter"/>
              <a:ea typeface="Inter"/>
              <a:cs typeface="Inter"/>
              <a:sym typeface="Inter"/>
            </a:endParaRPr>
          </a:p>
        </p:txBody>
      </p:sp>
      <p:sp>
        <p:nvSpPr>
          <p:cNvPr id="103" name="Google Shape;103;p17"/>
          <p:cNvSpPr/>
          <p:nvPr/>
        </p:nvSpPr>
        <p:spPr>
          <a:xfrm>
            <a:off x="4123644" y="0"/>
            <a:ext cx="5020031" cy="4677966"/>
          </a:xfrm>
          <a:custGeom>
            <a:rect b="b" l="l" r="r" t="t"/>
            <a:pathLst>
              <a:path extrusionOk="0" h="12474575" w="13386750">
                <a:moveTo>
                  <a:pt x="7203" y="0"/>
                </a:moveTo>
                <a:lnTo>
                  <a:pt x="13386750" y="0"/>
                </a:lnTo>
                <a:lnTo>
                  <a:pt x="13386750" y="12474575"/>
                </a:lnTo>
                <a:lnTo>
                  <a:pt x="1102141" y="12474575"/>
                </a:lnTo>
                <a:cubicBezTo>
                  <a:pt x="493445" y="12474575"/>
                  <a:pt x="0" y="12025460"/>
                  <a:pt x="0" y="11471448"/>
                </a:cubicBezTo>
                <a:lnTo>
                  <a:pt x="0" y="111587"/>
                </a:lnTo>
                <a:cubicBezTo>
                  <a:pt x="0" y="76961"/>
                  <a:pt x="1928" y="42745"/>
                  <a:pt x="5690" y="9023"/>
                </a:cubicBezTo>
                <a:close/>
              </a:path>
            </a:pathLst>
          </a:cu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grpSp>
        <p:nvGrpSpPr>
          <p:cNvPr id="104" name="Google Shape;104;p17"/>
          <p:cNvGrpSpPr/>
          <p:nvPr/>
        </p:nvGrpSpPr>
        <p:grpSpPr>
          <a:xfrm>
            <a:off x="360192" y="3393636"/>
            <a:ext cx="3165350" cy="994686"/>
            <a:chOff x="657089" y="9018752"/>
            <a:chExt cx="9098448" cy="2859115"/>
          </a:xfrm>
        </p:grpSpPr>
        <p:sp>
          <p:nvSpPr>
            <p:cNvPr id="105" name="Google Shape;105;p17"/>
            <p:cNvSpPr txBox="1"/>
            <p:nvPr/>
          </p:nvSpPr>
          <p:spPr>
            <a:xfrm>
              <a:off x="657089" y="9028175"/>
              <a:ext cx="2355600" cy="6303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600">
                  <a:solidFill>
                    <a:schemeClr val="dk1"/>
                  </a:solidFill>
                  <a:latin typeface="Inter Light"/>
                  <a:ea typeface="Inter Light"/>
                  <a:cs typeface="Inter Light"/>
                  <a:sym typeface="Inter Light"/>
                </a:rPr>
                <a:t>The network</a:t>
              </a:r>
              <a:br>
                <a:rPr lang="en" sz="600">
                  <a:solidFill>
                    <a:schemeClr val="dk1"/>
                  </a:solidFill>
                  <a:latin typeface="Inter Light"/>
                  <a:ea typeface="Inter Light"/>
                  <a:cs typeface="Inter Light"/>
                  <a:sym typeface="Inter Light"/>
                </a:rPr>
              </a:br>
              <a:r>
                <a:rPr lang="en" sz="600">
                  <a:solidFill>
                    <a:schemeClr val="dk1"/>
                  </a:solidFill>
                  <a:latin typeface="Inter Light"/>
                  <a:ea typeface="Inter Light"/>
                  <a:cs typeface="Inter Light"/>
                  <a:sym typeface="Inter Light"/>
                </a:rPr>
                <a:t>mesh: </a:t>
              </a:r>
              <a:endParaRPr sz="600"/>
            </a:p>
          </p:txBody>
        </p:sp>
        <p:grpSp>
          <p:nvGrpSpPr>
            <p:cNvPr id="106" name="Google Shape;106;p17"/>
            <p:cNvGrpSpPr/>
            <p:nvPr/>
          </p:nvGrpSpPr>
          <p:grpSpPr>
            <a:xfrm>
              <a:off x="657104" y="9630626"/>
              <a:ext cx="6643461" cy="2247241"/>
              <a:chOff x="799917" y="9352481"/>
              <a:chExt cx="7664353" cy="2592572"/>
            </a:xfrm>
          </p:grpSpPr>
          <p:pic>
            <p:nvPicPr>
              <p:cNvPr descr="Chart&#10;&#10;Description automatically generated" id="107" name="Google Shape;107;p17"/>
              <p:cNvPicPr preferRelativeResize="0"/>
              <p:nvPr/>
            </p:nvPicPr>
            <p:blipFill rotWithShape="1">
              <a:blip r:embed="rId2">
                <a:alphaModFix/>
              </a:blip>
              <a:srcRect b="0" l="0" r="0" t="-7250"/>
              <a:stretch/>
            </p:blipFill>
            <p:spPr>
              <a:xfrm>
                <a:off x="799917" y="9352481"/>
                <a:ext cx="2578927" cy="2592572"/>
              </a:xfrm>
              <a:prstGeom prst="rect">
                <a:avLst/>
              </a:prstGeom>
              <a:noFill/>
              <a:ln>
                <a:noFill/>
              </a:ln>
            </p:spPr>
          </p:pic>
          <p:pic>
            <p:nvPicPr>
              <p:cNvPr descr="Image" id="108" name="Google Shape;108;p17"/>
              <p:cNvPicPr preferRelativeResize="0"/>
              <p:nvPr/>
            </p:nvPicPr>
            <p:blipFill rotWithShape="1">
              <a:blip r:embed="rId3">
                <a:alphaModFix/>
              </a:blip>
              <a:srcRect b="70057" l="34536" r="55594" t="10118"/>
              <a:stretch/>
            </p:blipFill>
            <p:spPr>
              <a:xfrm>
                <a:off x="6058040" y="9524716"/>
                <a:ext cx="2406230" cy="2419199"/>
              </a:xfrm>
              <a:prstGeom prst="rect">
                <a:avLst/>
              </a:prstGeom>
              <a:noFill/>
              <a:ln>
                <a:noFill/>
              </a:ln>
            </p:spPr>
          </p:pic>
          <p:pic>
            <p:nvPicPr>
              <p:cNvPr id="109" name="Google Shape;109;p17"/>
              <p:cNvPicPr preferRelativeResize="0"/>
              <p:nvPr/>
            </p:nvPicPr>
            <p:blipFill rotWithShape="1">
              <a:blip r:embed="rId4">
                <a:alphaModFix/>
              </a:blip>
              <a:srcRect b="0" l="7439" r="5852" t="0"/>
              <a:stretch/>
            </p:blipFill>
            <p:spPr>
              <a:xfrm>
                <a:off x="3503531" y="9519745"/>
                <a:ext cx="2428550" cy="2419198"/>
              </a:xfrm>
              <a:prstGeom prst="rect">
                <a:avLst/>
              </a:prstGeom>
              <a:noFill/>
              <a:ln>
                <a:noFill/>
              </a:ln>
            </p:spPr>
          </p:pic>
        </p:grpSp>
        <p:sp>
          <p:nvSpPr>
            <p:cNvPr id="110" name="Google Shape;110;p17"/>
            <p:cNvSpPr txBox="1"/>
            <p:nvPr/>
          </p:nvSpPr>
          <p:spPr>
            <a:xfrm>
              <a:off x="3031842" y="9028175"/>
              <a:ext cx="2355600" cy="6303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600">
                  <a:solidFill>
                    <a:schemeClr val="dk1"/>
                  </a:solidFill>
                  <a:latin typeface="Inter Light"/>
                  <a:ea typeface="Inter Light"/>
                  <a:cs typeface="Inter Light"/>
                  <a:sym typeface="Inter Light"/>
                </a:rPr>
                <a:t>Distinctive </a:t>
              </a:r>
              <a:br>
                <a:rPr lang="en" sz="600">
                  <a:solidFill>
                    <a:schemeClr val="dk1"/>
                  </a:solidFill>
                  <a:latin typeface="Inter Light"/>
                  <a:ea typeface="Inter Light"/>
                  <a:cs typeface="Inter Light"/>
                  <a:sym typeface="Inter Light"/>
                </a:rPr>
              </a:br>
              <a:r>
                <a:rPr lang="en" sz="600">
                  <a:solidFill>
                    <a:schemeClr val="dk1"/>
                  </a:solidFill>
                  <a:latin typeface="Inter Light"/>
                  <a:ea typeface="Inter Light"/>
                  <a:cs typeface="Inter Light"/>
                  <a:sym typeface="Inter Light"/>
                </a:rPr>
                <a:t>dot icons:</a:t>
              </a:r>
              <a:endParaRPr sz="600"/>
            </a:p>
          </p:txBody>
        </p:sp>
        <p:sp>
          <p:nvSpPr>
            <p:cNvPr id="111" name="Google Shape;111;p17"/>
            <p:cNvSpPr txBox="1"/>
            <p:nvPr/>
          </p:nvSpPr>
          <p:spPr>
            <a:xfrm>
              <a:off x="5245143" y="9028175"/>
              <a:ext cx="2355600" cy="6303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600">
                  <a:solidFill>
                    <a:schemeClr val="dk1"/>
                  </a:solidFill>
                  <a:latin typeface="Inter Light"/>
                  <a:ea typeface="Inter Light"/>
                  <a:cs typeface="Inter Light"/>
                  <a:sym typeface="Inter Light"/>
                </a:rPr>
                <a:t>Ecosystem </a:t>
              </a:r>
              <a:br>
                <a:rPr lang="en" sz="600">
                  <a:solidFill>
                    <a:schemeClr val="dk1"/>
                  </a:solidFill>
                  <a:latin typeface="Inter Light"/>
                  <a:ea typeface="Inter Light"/>
                  <a:cs typeface="Inter Light"/>
                  <a:sym typeface="Inter Light"/>
                </a:rPr>
              </a:br>
              <a:r>
                <a:rPr lang="en" sz="600">
                  <a:solidFill>
                    <a:schemeClr val="dk1"/>
                  </a:solidFill>
                  <a:latin typeface="Inter Light"/>
                  <a:ea typeface="Inter Light"/>
                  <a:cs typeface="Inter Light"/>
                  <a:sym typeface="Inter Light"/>
                </a:rPr>
                <a:t>nodes:</a:t>
              </a:r>
              <a:endParaRPr sz="600"/>
            </a:p>
          </p:txBody>
        </p:sp>
        <p:sp>
          <p:nvSpPr>
            <p:cNvPr id="112" name="Google Shape;112;p17"/>
            <p:cNvSpPr/>
            <p:nvPr/>
          </p:nvSpPr>
          <p:spPr>
            <a:xfrm>
              <a:off x="7406376" y="9771984"/>
              <a:ext cx="2097000" cy="2097000"/>
            </a:xfrm>
            <a:prstGeom prst="rect">
              <a:avLst/>
            </a:prstGeom>
            <a:gradFill>
              <a:gsLst>
                <a:gs pos="0">
                  <a:srgbClr val="D90071"/>
                </a:gs>
                <a:gs pos="100000">
                  <a:srgbClr val="AA2B9E"/>
                </a:gs>
              </a:gsLst>
              <a:lin ang="2700006" scaled="0"/>
            </a:gra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13" name="Google Shape;113;p17"/>
            <p:cNvSpPr txBox="1"/>
            <p:nvPr/>
          </p:nvSpPr>
          <p:spPr>
            <a:xfrm>
              <a:off x="7399937" y="9018752"/>
              <a:ext cx="2355600" cy="6303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600">
                  <a:solidFill>
                    <a:schemeClr val="dk1"/>
                  </a:solidFill>
                  <a:latin typeface="Inter Light"/>
                  <a:ea typeface="Inter Light"/>
                  <a:cs typeface="Inter Light"/>
                  <a:sym typeface="Inter Light"/>
                </a:rPr>
                <a:t>The unmistakable </a:t>
              </a:r>
              <a:br>
                <a:rPr lang="en" sz="600">
                  <a:solidFill>
                    <a:schemeClr val="dk1"/>
                  </a:solidFill>
                  <a:latin typeface="Inter Light"/>
                  <a:ea typeface="Inter Light"/>
                  <a:cs typeface="Inter Light"/>
                  <a:sym typeface="Inter Light"/>
                </a:rPr>
              </a:br>
              <a:r>
                <a:rPr lang="en" sz="600">
                  <a:solidFill>
                    <a:schemeClr val="dk1"/>
                  </a:solidFill>
                  <a:latin typeface="Inter Light"/>
                  <a:ea typeface="Inter Light"/>
                  <a:cs typeface="Inter Light"/>
                  <a:sym typeface="Inter Light"/>
                </a:rPr>
                <a:t>color gradient:</a:t>
              </a:r>
              <a:endParaRPr sz="600"/>
            </a:p>
          </p:txBody>
        </p:sp>
      </p:grpSp>
      <p:sp>
        <p:nvSpPr>
          <p:cNvPr id="114" name="Google Shape;114;p17"/>
          <p:cNvSpPr txBox="1"/>
          <p:nvPr/>
        </p:nvSpPr>
        <p:spPr>
          <a:xfrm>
            <a:off x="274083" y="1138908"/>
            <a:ext cx="40554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a:solidFill>
                  <a:schemeClr val="lt1"/>
                </a:solidFill>
                <a:latin typeface="Inter"/>
                <a:ea typeface="Inter"/>
                <a:cs typeface="Inter"/>
                <a:sym typeface="Inter"/>
              </a:rPr>
              <a:t>Instructions: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Including your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brand elements</a:t>
            </a:r>
            <a:endParaRPr sz="600"/>
          </a:p>
        </p:txBody>
      </p:sp>
      <p:sp>
        <p:nvSpPr>
          <p:cNvPr id="115" name="Google Shape;115;p17"/>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a:solidFill>
                  <a:schemeClr val="lt1"/>
                </a:solidFill>
                <a:latin typeface="Inter"/>
                <a:ea typeface="Inter"/>
                <a:cs typeface="Inter"/>
                <a:sym typeface="Inter"/>
              </a:rPr>
              <a:t>POLKADOT DECODED SPEAKER TEMPLATE</a:t>
            </a:r>
            <a:endParaRPr sz="600"/>
          </a:p>
        </p:txBody>
      </p:sp>
      <p:sp>
        <p:nvSpPr>
          <p:cNvPr id="116" name="Google Shape;116;p17"/>
          <p:cNvSpPr txBox="1"/>
          <p:nvPr>
            <p:ph idx="1" type="body"/>
          </p:nvPr>
        </p:nvSpPr>
        <p:spPr>
          <a:xfrm>
            <a:off x="4571705" y="803077"/>
            <a:ext cx="4307400" cy="3582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rgbClr val="7F7F7F"/>
              </a:buClr>
              <a:buSzPts val="900"/>
              <a:buNone/>
              <a:defRPr i="1" sz="900">
                <a:solidFill>
                  <a:srgbClr val="7F7F7F"/>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117" name="Google Shape;117;p17"/>
          <p:cNvPicPr preferRelativeResize="0"/>
          <p:nvPr/>
        </p:nvPicPr>
        <p:blipFill>
          <a:blip r:embed="rId5">
            <a:alphaModFix/>
          </a:blip>
          <a:stretch>
            <a:fillRect/>
          </a:stretch>
        </p:blipFill>
        <p:spPr>
          <a:xfrm>
            <a:off x="3173899" y="2658234"/>
            <a:ext cx="989751" cy="994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TECH TIPS" showMasterSp="0">
  <p:cSld name="1_INSTRUCTIONS: BRAND ELEMENTS">
    <p:bg>
      <p:bgPr>
        <a:solidFill>
          <a:schemeClr val="dk1"/>
        </a:solidFill>
      </p:bgPr>
    </p:bg>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2">
            <a:alphaModFix/>
          </a:blip>
          <a:srcRect b="0" l="7656" r="7179" t="7817"/>
          <a:stretch/>
        </p:blipFill>
        <p:spPr>
          <a:xfrm>
            <a:off x="3105401" y="2856966"/>
            <a:ext cx="316800" cy="156600"/>
          </a:xfrm>
          <a:prstGeom prst="roundRect">
            <a:avLst>
              <a:gd fmla="val 16667" name="adj"/>
            </a:avLst>
          </a:prstGeom>
          <a:noFill/>
          <a:ln>
            <a:noFill/>
          </a:ln>
        </p:spPr>
      </p:pic>
      <p:grpSp>
        <p:nvGrpSpPr>
          <p:cNvPr id="120" name="Google Shape;120;p18"/>
          <p:cNvGrpSpPr/>
          <p:nvPr/>
        </p:nvGrpSpPr>
        <p:grpSpPr>
          <a:xfrm>
            <a:off x="3105874" y="3039691"/>
            <a:ext cx="665702" cy="182456"/>
            <a:chOff x="7970750" y="7577075"/>
            <a:chExt cx="2301875" cy="630900"/>
          </a:xfrm>
        </p:grpSpPr>
        <p:pic>
          <p:nvPicPr>
            <p:cNvPr id="121" name="Google Shape;121;p18"/>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122" name="Google Shape;122;p18"/>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123" name="Google Shape;123;p18"/>
          <p:cNvSpPr/>
          <p:nvPr/>
        </p:nvSpPr>
        <p:spPr>
          <a:xfrm>
            <a:off x="4572002" y="271338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24" name="Google Shape;124;p18"/>
          <p:cNvSpPr txBox="1"/>
          <p:nvPr/>
        </p:nvSpPr>
        <p:spPr>
          <a:xfrm>
            <a:off x="267612" y="2338983"/>
            <a:ext cx="2557800" cy="2462700"/>
          </a:xfrm>
          <a:prstGeom prst="rect">
            <a:avLst/>
          </a:prstGeom>
          <a:noFill/>
          <a:ln>
            <a:noFill/>
          </a:ln>
        </p:spPr>
        <p:txBody>
          <a:bodyPr anchorCtr="0" anchor="t" bIns="17150" lIns="34300" spcFirstLastPara="1" rIns="34300" wrap="square" tIns="17150">
            <a:noAutofit/>
          </a:bodyPr>
          <a:lstStyle/>
          <a:p>
            <a:pPr indent="0" lvl="0" marL="0" marR="0" rtl="0" algn="l">
              <a:lnSpc>
                <a:spcPct val="90000"/>
              </a:lnSpc>
              <a:spcBef>
                <a:spcPts val="0"/>
              </a:spcBef>
              <a:spcAft>
                <a:spcPts val="0"/>
              </a:spcAft>
              <a:buClr>
                <a:schemeClr val="lt1"/>
              </a:buClr>
              <a:buSzPts val="900"/>
              <a:buFont typeface="Arial"/>
              <a:buNone/>
            </a:pPr>
            <a:r>
              <a:rPr b="0" i="0" lang="en" sz="900">
                <a:solidFill>
                  <a:schemeClr val="lt1"/>
                </a:solidFill>
                <a:latin typeface="Inter Light"/>
                <a:ea typeface="Inter Light"/>
                <a:cs typeface="Inter Light"/>
                <a:sym typeface="Inter Light"/>
              </a:rPr>
              <a:t>Your template has been set up for you to be both us user-friendly as possible while still remaining sleek and stylish.</a:t>
            </a:r>
            <a:endParaRPr sz="600"/>
          </a:p>
          <a:p>
            <a:pPr indent="0" lvl="0" marL="0" marR="0" rtl="0" algn="l">
              <a:lnSpc>
                <a:spcPct val="90000"/>
              </a:lnSpc>
              <a:spcBef>
                <a:spcPts val="400"/>
              </a:spcBef>
              <a:spcAft>
                <a:spcPts val="0"/>
              </a:spcAft>
              <a:buClr>
                <a:schemeClr val="lt1"/>
              </a:buClr>
              <a:buSzPts val="900"/>
              <a:buFont typeface="Arial"/>
              <a:buNone/>
            </a:pPr>
            <a:r>
              <a:rPr b="1" i="0" lang="en" sz="900">
                <a:solidFill>
                  <a:schemeClr val="lt1"/>
                </a:solidFill>
                <a:latin typeface="Inter"/>
                <a:ea typeface="Inter"/>
                <a:cs typeface="Inter"/>
                <a:sym typeface="Inter"/>
              </a:rPr>
              <a:t>Here are just a couple of handy tips for things you may come across when filling </a:t>
            </a:r>
            <a:br>
              <a:rPr b="1" i="0" lang="en" sz="900">
                <a:solidFill>
                  <a:schemeClr val="lt1"/>
                </a:solidFill>
                <a:latin typeface="Inter"/>
                <a:ea typeface="Inter"/>
                <a:cs typeface="Inter"/>
                <a:sym typeface="Inter"/>
              </a:rPr>
            </a:br>
            <a:r>
              <a:rPr b="1" i="0" lang="en" sz="900">
                <a:solidFill>
                  <a:schemeClr val="lt1"/>
                </a:solidFill>
                <a:latin typeface="Inter"/>
                <a:ea typeface="Inter"/>
                <a:cs typeface="Inter"/>
                <a:sym typeface="Inter"/>
              </a:rPr>
              <a:t>in your content and populating images:</a:t>
            </a:r>
            <a:endParaRPr sz="600"/>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a:p>
            <a:pPr indent="0" lvl="0" marL="0" marR="0" rtl="0" algn="l">
              <a:lnSpc>
                <a:spcPct val="90000"/>
              </a:lnSpc>
              <a:spcBef>
                <a:spcPts val="400"/>
              </a:spcBef>
              <a:spcAft>
                <a:spcPts val="0"/>
              </a:spcAft>
              <a:buClr>
                <a:schemeClr val="dk1"/>
              </a:buClr>
              <a:buSzPts val="900"/>
              <a:buFont typeface="Arial"/>
              <a:buNone/>
            </a:pPr>
            <a:r>
              <a:t/>
            </a:r>
            <a:endParaRPr b="1" i="0" sz="900">
              <a:solidFill>
                <a:schemeClr val="lt1"/>
              </a:solidFill>
              <a:latin typeface="Inter"/>
              <a:ea typeface="Inter"/>
              <a:cs typeface="Inter"/>
              <a:sym typeface="Inter"/>
            </a:endParaRPr>
          </a:p>
        </p:txBody>
      </p:sp>
      <p:sp>
        <p:nvSpPr>
          <p:cNvPr id="125" name="Google Shape;125;p18"/>
          <p:cNvSpPr/>
          <p:nvPr/>
        </p:nvSpPr>
        <p:spPr>
          <a:xfrm>
            <a:off x="4572002" y="803077"/>
            <a:ext cx="3593400" cy="17283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26" name="Google Shape;126;p18"/>
          <p:cNvSpPr txBox="1"/>
          <p:nvPr/>
        </p:nvSpPr>
        <p:spPr>
          <a:xfrm>
            <a:off x="274083" y="1138908"/>
            <a:ext cx="40554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a:solidFill>
                  <a:schemeClr val="lt1"/>
                </a:solidFill>
                <a:latin typeface="Inter"/>
                <a:ea typeface="Inter"/>
                <a:cs typeface="Inter"/>
                <a:sym typeface="Inter"/>
              </a:rPr>
              <a:t>Instructions: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Technical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Tips!</a:t>
            </a:r>
            <a:endParaRPr sz="600"/>
          </a:p>
        </p:txBody>
      </p:sp>
      <p:sp>
        <p:nvSpPr>
          <p:cNvPr id="127" name="Google Shape;127;p18"/>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a:solidFill>
                  <a:schemeClr val="lt1"/>
                </a:solidFill>
                <a:latin typeface="Inter"/>
                <a:ea typeface="Inter"/>
                <a:cs typeface="Inter"/>
                <a:sym typeface="Inter"/>
              </a:rPr>
              <a:t>POLKADOT DECODED SPEAKER TEMPLATE</a:t>
            </a:r>
            <a:endParaRPr sz="600"/>
          </a:p>
        </p:txBody>
      </p:sp>
      <p:sp>
        <p:nvSpPr>
          <p:cNvPr id="128" name="Google Shape;128;p18"/>
          <p:cNvSpPr/>
          <p:nvPr/>
        </p:nvSpPr>
        <p:spPr>
          <a:xfrm>
            <a:off x="4572002" y="1145154"/>
            <a:ext cx="29106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a:t>
            </a:r>
            <a:r>
              <a:rPr lang="en" sz="900">
                <a:solidFill>
                  <a:schemeClr val="dk1"/>
                </a:solidFill>
                <a:latin typeface="Inter Light"/>
                <a:ea typeface="Inter Light"/>
                <a:cs typeface="Inter Light"/>
                <a:sym typeface="Inter Light"/>
              </a:rPr>
              <a:t>s </a:t>
            </a:r>
            <a:r>
              <a:rPr b="0" i="0" lang="en" sz="900" u="none" cap="none" strike="noStrike">
                <a:solidFill>
                  <a:schemeClr val="dk1"/>
                </a:solidFill>
                <a:latin typeface="Inter Light"/>
                <a:ea typeface="Inter Light"/>
                <a:cs typeface="Inter Light"/>
                <a:sym typeface="Inter Light"/>
              </a:rPr>
              <a:t>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129" name="Google Shape;129;p18"/>
          <p:cNvSpPr/>
          <p:nvPr/>
        </p:nvSpPr>
        <p:spPr>
          <a:xfrm>
            <a:off x="4571705" y="288554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130" name="Google Shape;130;p18"/>
          <p:cNvPicPr preferRelativeResize="0"/>
          <p:nvPr/>
        </p:nvPicPr>
        <p:blipFill>
          <a:blip r:embed="rId4">
            <a:alphaModFix/>
          </a:blip>
          <a:stretch>
            <a:fillRect/>
          </a:stretch>
        </p:blipFill>
        <p:spPr>
          <a:xfrm rot="10800000">
            <a:off x="4084796" y="1139126"/>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31" name="Google Shape;131;p18"/>
          <p:cNvPicPr preferRelativeResize="0"/>
          <p:nvPr/>
        </p:nvPicPr>
        <p:blipFill rotWithShape="1">
          <a:blip r:embed="rId5">
            <a:alphaModFix/>
          </a:blip>
          <a:srcRect b="0" l="0" r="0" t="0"/>
          <a:stretch/>
        </p:blipFill>
        <p:spPr>
          <a:xfrm>
            <a:off x="4751234" y="1545333"/>
            <a:ext cx="135748" cy="203188"/>
          </a:xfrm>
          <a:prstGeom prst="rect">
            <a:avLst/>
          </a:prstGeom>
          <a:noFill/>
          <a:ln>
            <a:noFill/>
          </a:ln>
        </p:spPr>
      </p:pic>
      <p:pic>
        <p:nvPicPr>
          <p:cNvPr id="132" name="Google Shape;132;p18"/>
          <p:cNvPicPr preferRelativeResize="0"/>
          <p:nvPr/>
        </p:nvPicPr>
        <p:blipFill rotWithShape="1">
          <a:blip r:embed="rId6">
            <a:alphaModFix/>
          </a:blip>
          <a:srcRect b="0" l="9910" r="1913" t="0"/>
          <a:stretch/>
        </p:blipFill>
        <p:spPr>
          <a:xfrm>
            <a:off x="3714150" y="3044616"/>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33" name="Google Shape;133;p18"/>
          <p:cNvPicPr preferRelativeResize="0"/>
          <p:nvPr/>
        </p:nvPicPr>
        <p:blipFill rotWithShape="1">
          <a:blip r:embed="rId5">
            <a:alphaModFix/>
          </a:blip>
          <a:srcRect b="0" l="0" r="0" t="0"/>
          <a:stretch/>
        </p:blipFill>
        <p:spPr>
          <a:xfrm>
            <a:off x="4751236" y="3711000"/>
            <a:ext cx="135748" cy="20318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ICONS">
  <p:cSld name="INSTRUCTIONS: ICONS">
    <p:bg>
      <p:bgPr>
        <a:solidFill>
          <a:schemeClr val="dk1"/>
        </a:solidFill>
      </p:bgPr>
    </p:bg>
    <p:spTree>
      <p:nvGrpSpPr>
        <p:cNvPr id="134" name="Shape 134"/>
        <p:cNvGrpSpPr/>
        <p:nvPr/>
      </p:nvGrpSpPr>
      <p:grpSpPr>
        <a:xfrm>
          <a:off x="0" y="0"/>
          <a:ext cx="0" cy="0"/>
          <a:chOff x="0" y="0"/>
          <a:chExt cx="0" cy="0"/>
        </a:xfrm>
      </p:grpSpPr>
      <p:sp>
        <p:nvSpPr>
          <p:cNvPr id="135" name="Google Shape;135;p19"/>
          <p:cNvSpPr/>
          <p:nvPr/>
        </p:nvSpPr>
        <p:spPr>
          <a:xfrm>
            <a:off x="4523005" y="3072634"/>
            <a:ext cx="2402400" cy="1477200"/>
          </a:xfrm>
          <a:prstGeom prst="roundRect">
            <a:avLst>
              <a:gd fmla="val 7505" name="adj"/>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pic>
        <p:nvPicPr>
          <p:cNvPr descr="Graphical user interface, website&#10;&#10;Description automatically generated" id="136" name="Google Shape;136;p19"/>
          <p:cNvPicPr preferRelativeResize="0"/>
          <p:nvPr/>
        </p:nvPicPr>
        <p:blipFill rotWithShape="1">
          <a:blip r:embed="rId2">
            <a:alphaModFix/>
          </a:blip>
          <a:srcRect b="0" l="0" r="0" t="0"/>
          <a:stretch/>
        </p:blipFill>
        <p:spPr>
          <a:xfrm>
            <a:off x="4613327" y="3143852"/>
            <a:ext cx="2221498" cy="1342727"/>
          </a:xfrm>
          <a:prstGeom prst="rect">
            <a:avLst/>
          </a:prstGeom>
          <a:noFill/>
          <a:ln>
            <a:noFill/>
          </a:ln>
        </p:spPr>
      </p:pic>
      <p:sp>
        <p:nvSpPr>
          <p:cNvPr id="137" name="Google Shape;137;p19"/>
          <p:cNvSpPr/>
          <p:nvPr/>
        </p:nvSpPr>
        <p:spPr>
          <a:xfrm>
            <a:off x="6476784" y="1823349"/>
            <a:ext cx="2402400" cy="1477200"/>
          </a:xfrm>
          <a:prstGeom prst="roundRect">
            <a:avLst>
              <a:gd fmla="val 7505" name="adj"/>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pic>
        <p:nvPicPr>
          <p:cNvPr descr="Graphical user interface, application, Teams&#10;&#10;Description automatically generated" id="138" name="Google Shape;138;p19"/>
          <p:cNvPicPr preferRelativeResize="0"/>
          <p:nvPr/>
        </p:nvPicPr>
        <p:blipFill rotWithShape="1">
          <a:blip r:embed="rId3">
            <a:alphaModFix/>
          </a:blip>
          <a:srcRect b="0" l="0" r="0" t="0"/>
          <a:stretch/>
        </p:blipFill>
        <p:spPr>
          <a:xfrm>
            <a:off x="6540457" y="1875842"/>
            <a:ext cx="2280118" cy="1372224"/>
          </a:xfrm>
          <a:prstGeom prst="rect">
            <a:avLst/>
          </a:prstGeom>
          <a:noFill/>
          <a:ln>
            <a:noFill/>
          </a:ln>
        </p:spPr>
      </p:pic>
      <p:sp>
        <p:nvSpPr>
          <p:cNvPr id="139" name="Google Shape;139;p19"/>
          <p:cNvSpPr/>
          <p:nvPr/>
        </p:nvSpPr>
        <p:spPr>
          <a:xfrm>
            <a:off x="4523005" y="683339"/>
            <a:ext cx="2402400" cy="1477200"/>
          </a:xfrm>
          <a:prstGeom prst="roundRect">
            <a:avLst>
              <a:gd fmla="val 7505" name="adj"/>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pic>
        <p:nvPicPr>
          <p:cNvPr descr="Graphical user interface, application&#10;&#10;Description automatically generated" id="140" name="Google Shape;140;p19"/>
          <p:cNvPicPr preferRelativeResize="0"/>
          <p:nvPr/>
        </p:nvPicPr>
        <p:blipFill rotWithShape="1">
          <a:blip r:embed="rId4">
            <a:alphaModFix/>
          </a:blip>
          <a:srcRect b="0" l="0" r="0" t="0"/>
          <a:stretch/>
        </p:blipFill>
        <p:spPr>
          <a:xfrm>
            <a:off x="4578625" y="730801"/>
            <a:ext cx="2290897" cy="1382284"/>
          </a:xfrm>
          <a:prstGeom prst="rect">
            <a:avLst/>
          </a:prstGeom>
          <a:noFill/>
          <a:ln>
            <a:noFill/>
          </a:ln>
        </p:spPr>
      </p:pic>
      <p:sp>
        <p:nvSpPr>
          <p:cNvPr id="141" name="Google Shape;141;p19"/>
          <p:cNvSpPr/>
          <p:nvPr/>
        </p:nvSpPr>
        <p:spPr>
          <a:xfrm>
            <a:off x="2656318" y="2339691"/>
            <a:ext cx="1481400" cy="1263300"/>
          </a:xfrm>
          <a:prstGeom prst="roundRect">
            <a:avLst>
              <a:gd fmla="val 11439" name="adj"/>
            </a:avLst>
          </a:prstGeom>
          <a:solidFill>
            <a:schemeClr val="lt2"/>
          </a:solidFill>
          <a:ln>
            <a:noFill/>
          </a:ln>
        </p:spPr>
        <p:txBody>
          <a:bodyPr anchorCtr="0" anchor="ctr" bIns="162025" lIns="135000" spcFirstLastPara="1" rIns="135000" wrap="square" tIns="121500">
            <a:noAutofit/>
          </a:bodyPr>
          <a:lstStyle/>
          <a:p>
            <a:pPr indent="0" lvl="0" marL="139700" marR="0" rtl="0" algn="l">
              <a:spcBef>
                <a:spcPts val="0"/>
              </a:spcBef>
              <a:spcAft>
                <a:spcPts val="0"/>
              </a:spcAft>
              <a:buNone/>
            </a:pPr>
            <a:r>
              <a:rPr lang="en" sz="800">
                <a:solidFill>
                  <a:schemeClr val="dk1"/>
                </a:solidFill>
                <a:latin typeface="Inter"/>
                <a:ea typeface="Inter"/>
                <a:cs typeface="Inter"/>
                <a:sym typeface="Inter"/>
              </a:rPr>
              <a:t>Great!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Please provide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us links or assets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when handing over your content to your slide designers.</a:t>
            </a:r>
            <a:endParaRPr sz="900">
              <a:solidFill>
                <a:schemeClr val="dk1"/>
              </a:solidFill>
              <a:latin typeface="Inter"/>
              <a:ea typeface="Inter"/>
              <a:cs typeface="Inter"/>
              <a:sym typeface="Inter"/>
            </a:endParaRPr>
          </a:p>
        </p:txBody>
      </p:sp>
      <p:sp>
        <p:nvSpPr>
          <p:cNvPr id="142" name="Google Shape;142;p19"/>
          <p:cNvSpPr txBox="1"/>
          <p:nvPr/>
        </p:nvSpPr>
        <p:spPr>
          <a:xfrm>
            <a:off x="4507195" y="2201192"/>
            <a:ext cx="2418300" cy="142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700">
                <a:solidFill>
                  <a:schemeClr val="lt1"/>
                </a:solidFill>
                <a:latin typeface="Inter ExtraLight"/>
                <a:ea typeface="Inter ExtraLight"/>
                <a:cs typeface="Inter ExtraLight"/>
                <a:sym typeface="Inter ExtraLight"/>
              </a:rPr>
              <a:t>The noun project</a:t>
            </a:r>
            <a:endParaRPr sz="600"/>
          </a:p>
        </p:txBody>
      </p:sp>
      <p:sp>
        <p:nvSpPr>
          <p:cNvPr id="143" name="Google Shape;143;p19"/>
          <p:cNvSpPr txBox="1"/>
          <p:nvPr/>
        </p:nvSpPr>
        <p:spPr>
          <a:xfrm>
            <a:off x="4507195" y="4574601"/>
            <a:ext cx="2418300" cy="142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700">
                <a:solidFill>
                  <a:schemeClr val="lt1"/>
                </a:solidFill>
                <a:latin typeface="Inter ExtraLight"/>
                <a:ea typeface="Inter ExtraLight"/>
                <a:cs typeface="Inter ExtraLight"/>
                <a:sym typeface="Inter ExtraLight"/>
              </a:rPr>
              <a:t>Icons8</a:t>
            </a:r>
            <a:endParaRPr sz="600"/>
          </a:p>
        </p:txBody>
      </p:sp>
      <p:sp>
        <p:nvSpPr>
          <p:cNvPr id="144" name="Google Shape;144;p19"/>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a:solidFill>
                  <a:schemeClr val="lt1"/>
                </a:solidFill>
                <a:latin typeface="Inter"/>
                <a:ea typeface="Inter"/>
                <a:cs typeface="Inter"/>
                <a:sym typeface="Inter"/>
              </a:rPr>
              <a:t>POLKADOT DECODED SPEAKER TEMPLATE</a:t>
            </a:r>
            <a:endParaRPr sz="600"/>
          </a:p>
        </p:txBody>
      </p:sp>
      <p:sp>
        <p:nvSpPr>
          <p:cNvPr id="145" name="Google Shape;145;p19"/>
          <p:cNvSpPr txBox="1"/>
          <p:nvPr/>
        </p:nvSpPr>
        <p:spPr>
          <a:xfrm>
            <a:off x="274083" y="918275"/>
            <a:ext cx="71496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a:solidFill>
                  <a:schemeClr val="lt1"/>
                </a:solidFill>
                <a:latin typeface="Inter"/>
                <a:ea typeface="Inter"/>
                <a:cs typeface="Inter"/>
                <a:sym typeface="Inter"/>
              </a:rPr>
              <a:t>Instructions: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Sourcing icons</a:t>
            </a:r>
            <a:endParaRPr sz="600"/>
          </a:p>
        </p:txBody>
      </p:sp>
      <p:sp>
        <p:nvSpPr>
          <p:cNvPr id="146" name="Google Shape;146;p19"/>
          <p:cNvSpPr txBox="1"/>
          <p:nvPr/>
        </p:nvSpPr>
        <p:spPr>
          <a:xfrm>
            <a:off x="276663" y="2339692"/>
            <a:ext cx="1755600" cy="2525700"/>
          </a:xfrm>
          <a:prstGeom prst="rect">
            <a:avLst/>
          </a:prstGeom>
          <a:noFill/>
          <a:ln>
            <a:noFill/>
          </a:ln>
        </p:spPr>
        <p:txBody>
          <a:bodyPr anchorCtr="0" anchor="t" bIns="17150" lIns="34300" spcFirstLastPara="1" rIns="34300" wrap="square" tIns="17150">
            <a:noAutofit/>
          </a:bodyPr>
          <a:lstStyle/>
          <a:p>
            <a:pPr indent="0" lvl="0" marL="0" marR="0" rtl="0" algn="l">
              <a:lnSpc>
                <a:spcPct val="90000"/>
              </a:lnSpc>
              <a:spcBef>
                <a:spcPts val="0"/>
              </a:spcBef>
              <a:spcAft>
                <a:spcPts val="0"/>
              </a:spcAft>
              <a:buClr>
                <a:schemeClr val="lt1"/>
              </a:buClr>
              <a:buSzPts val="900"/>
              <a:buFont typeface="Arial"/>
              <a:buNone/>
            </a:pPr>
            <a:r>
              <a:rPr b="0" i="0" lang="en" sz="900">
                <a:solidFill>
                  <a:schemeClr val="lt1"/>
                </a:solidFill>
                <a:latin typeface="Inter Light"/>
                <a:ea typeface="Inter Light"/>
                <a:cs typeface="Inter Light"/>
                <a:sym typeface="Inter Light"/>
              </a:rPr>
              <a:t>If you have a good idea of the type of icons you want to tell your story, feel free to source them in a consistent style </a:t>
            </a:r>
            <a:br>
              <a:rPr b="0" i="0" lang="en" sz="900">
                <a:solidFill>
                  <a:schemeClr val="lt1"/>
                </a:solidFill>
                <a:latin typeface="Inter Light"/>
                <a:ea typeface="Inter Light"/>
                <a:cs typeface="Inter Light"/>
                <a:sym typeface="Inter Light"/>
              </a:rPr>
            </a:br>
            <a:r>
              <a:rPr b="0" i="0" lang="en" sz="900">
                <a:solidFill>
                  <a:schemeClr val="lt1"/>
                </a:solidFill>
                <a:latin typeface="Inter Light"/>
                <a:ea typeface="Inter Light"/>
                <a:cs typeface="Inter Light"/>
                <a:sym typeface="Inter Light"/>
              </a:rPr>
              <a:t>from an icon library like </a:t>
            </a:r>
            <a:br>
              <a:rPr b="0" i="0" lang="en" sz="900">
                <a:solidFill>
                  <a:schemeClr val="lt1"/>
                </a:solidFill>
                <a:latin typeface="Inter Light"/>
                <a:ea typeface="Inter Light"/>
                <a:cs typeface="Inter Light"/>
                <a:sym typeface="Inter Light"/>
              </a:rPr>
            </a:br>
            <a:r>
              <a:rPr b="0" i="0" lang="en" sz="900">
                <a:solidFill>
                  <a:schemeClr val="lt1"/>
                </a:solidFill>
                <a:latin typeface="Inter Light"/>
                <a:ea typeface="Inter Light"/>
                <a:cs typeface="Inter Light"/>
                <a:sym typeface="Inter Light"/>
              </a:rPr>
              <a:t>the following sites:</a:t>
            </a:r>
            <a:endParaRPr sz="600"/>
          </a:p>
          <a:p>
            <a:pPr indent="-120650" lvl="0" marL="127000" marR="0" rtl="0" algn="l">
              <a:lnSpc>
                <a:spcPct val="90000"/>
              </a:lnSpc>
              <a:spcBef>
                <a:spcPts val="400"/>
              </a:spcBef>
              <a:spcAft>
                <a:spcPts val="0"/>
              </a:spcAft>
              <a:buClr>
                <a:srgbClr val="FFFF00"/>
              </a:buClr>
              <a:buSzPts val="900"/>
              <a:buFont typeface="Arial"/>
              <a:buChar char="•"/>
            </a:pPr>
            <a:r>
              <a:rPr b="1" i="0" lang="en" sz="900" u="sng">
                <a:solidFill>
                  <a:srgbClr val="FFFF00"/>
                </a:solidFill>
                <a:latin typeface="Inter"/>
                <a:ea typeface="Inter"/>
                <a:cs typeface="Inter"/>
                <a:sym typeface="Inter"/>
                <a:hlinkClick r:id="rId5">
                  <a:extLst>
                    <a:ext uri="{A12FA001-AC4F-418D-AE19-62706E023703}">
                      <ahyp:hlinkClr val="tx"/>
                    </a:ext>
                  </a:extLst>
                </a:hlinkClick>
              </a:rPr>
              <a:t>The noun project</a:t>
            </a:r>
            <a:endParaRPr b="1" i="0" sz="900">
              <a:solidFill>
                <a:srgbClr val="FFFF00"/>
              </a:solidFill>
              <a:latin typeface="Inter"/>
              <a:ea typeface="Inter"/>
              <a:cs typeface="Inter"/>
              <a:sym typeface="Inter"/>
            </a:endParaRPr>
          </a:p>
          <a:p>
            <a:pPr indent="-120650" lvl="0" marL="127000" marR="0" rtl="0" algn="l">
              <a:lnSpc>
                <a:spcPct val="90000"/>
              </a:lnSpc>
              <a:spcBef>
                <a:spcPts val="400"/>
              </a:spcBef>
              <a:spcAft>
                <a:spcPts val="0"/>
              </a:spcAft>
              <a:buClr>
                <a:srgbClr val="FFFF00"/>
              </a:buClr>
              <a:buSzPts val="900"/>
              <a:buFont typeface="Arial"/>
              <a:buChar char="•"/>
            </a:pPr>
            <a:r>
              <a:rPr b="1" i="0" lang="en" sz="900" u="sng">
                <a:solidFill>
                  <a:srgbClr val="FFFF00"/>
                </a:solidFill>
                <a:latin typeface="Inter"/>
                <a:ea typeface="Inter"/>
                <a:cs typeface="Inter"/>
                <a:sym typeface="Inter"/>
                <a:hlinkClick r:id="rId6">
                  <a:extLst>
                    <a:ext uri="{A12FA001-AC4F-418D-AE19-62706E023703}">
                      <ahyp:hlinkClr val="tx"/>
                    </a:ext>
                  </a:extLst>
                </a:hlinkClick>
              </a:rPr>
              <a:t>Flaticon</a:t>
            </a:r>
            <a:endParaRPr b="1" i="0" sz="900">
              <a:solidFill>
                <a:srgbClr val="FFFF00"/>
              </a:solidFill>
              <a:latin typeface="Inter"/>
              <a:ea typeface="Inter"/>
              <a:cs typeface="Inter"/>
              <a:sym typeface="Inter"/>
            </a:endParaRPr>
          </a:p>
          <a:p>
            <a:pPr indent="-120650" lvl="0" marL="127000" marR="0" rtl="0" algn="l">
              <a:lnSpc>
                <a:spcPct val="90000"/>
              </a:lnSpc>
              <a:spcBef>
                <a:spcPts val="400"/>
              </a:spcBef>
              <a:spcAft>
                <a:spcPts val="0"/>
              </a:spcAft>
              <a:buClr>
                <a:srgbClr val="FFFF00"/>
              </a:buClr>
              <a:buSzPts val="900"/>
              <a:buFont typeface="Arial"/>
              <a:buChar char="•"/>
            </a:pPr>
            <a:r>
              <a:rPr b="1" i="0" lang="en" sz="900" u="sng">
                <a:solidFill>
                  <a:srgbClr val="FFFF00"/>
                </a:solidFill>
                <a:latin typeface="Inter"/>
                <a:ea typeface="Inter"/>
                <a:cs typeface="Inter"/>
                <a:sym typeface="Inter"/>
                <a:hlinkClick r:id="rId7">
                  <a:extLst>
                    <a:ext uri="{A12FA001-AC4F-418D-AE19-62706E023703}">
                      <ahyp:hlinkClr val="tx"/>
                    </a:ext>
                  </a:extLst>
                </a:hlinkClick>
              </a:rPr>
              <a:t>Icons8</a:t>
            </a:r>
            <a:endParaRPr b="1" i="0" sz="900">
              <a:solidFill>
                <a:srgbClr val="FFFF00"/>
              </a:solidFill>
              <a:latin typeface="Inter"/>
              <a:ea typeface="Inter"/>
              <a:cs typeface="Inter"/>
              <a:sym typeface="Inter"/>
            </a:endParaRPr>
          </a:p>
        </p:txBody>
      </p:sp>
      <p:sp>
        <p:nvSpPr>
          <p:cNvPr id="147" name="Google Shape;147;p19"/>
          <p:cNvSpPr txBox="1"/>
          <p:nvPr/>
        </p:nvSpPr>
        <p:spPr>
          <a:xfrm>
            <a:off x="7000773" y="3339485"/>
            <a:ext cx="2418300" cy="142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700">
                <a:solidFill>
                  <a:schemeClr val="lt1"/>
                </a:solidFill>
                <a:latin typeface="Inter ExtraLight"/>
                <a:ea typeface="Inter ExtraLight"/>
                <a:cs typeface="Inter ExtraLight"/>
                <a:sym typeface="Inter ExtraLight"/>
              </a:rPr>
              <a:t>Flaticon</a:t>
            </a:r>
            <a:endParaRPr sz="600"/>
          </a:p>
        </p:txBody>
      </p:sp>
      <p:pic>
        <p:nvPicPr>
          <p:cNvPr id="148" name="Google Shape;148;p19"/>
          <p:cNvPicPr preferRelativeResize="0"/>
          <p:nvPr/>
        </p:nvPicPr>
        <p:blipFill>
          <a:blip r:embed="rId8">
            <a:alphaModFix/>
          </a:blip>
          <a:stretch>
            <a:fillRect/>
          </a:stretch>
        </p:blipFill>
        <p:spPr>
          <a:xfrm>
            <a:off x="1975781" y="2160542"/>
            <a:ext cx="1036538" cy="103653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ANYTHING ELSE">
  <p:cSld name="INSTRUCTIONS: ANYTHING ELSE">
    <p:bg>
      <p:bgPr>
        <a:solidFill>
          <a:schemeClr val="dk1"/>
        </a:solidFill>
      </p:bgPr>
    </p:bg>
    <p:spTree>
      <p:nvGrpSpPr>
        <p:cNvPr id="149" name="Shape 149"/>
        <p:cNvGrpSpPr/>
        <p:nvPr/>
      </p:nvGrpSpPr>
      <p:grpSpPr>
        <a:xfrm>
          <a:off x="0" y="0"/>
          <a:ext cx="0" cy="0"/>
          <a:chOff x="0" y="0"/>
          <a:chExt cx="0" cy="0"/>
        </a:xfrm>
      </p:grpSpPr>
      <p:sp>
        <p:nvSpPr>
          <p:cNvPr id="150" name="Google Shape;150;p20"/>
          <p:cNvSpPr/>
          <p:nvPr/>
        </p:nvSpPr>
        <p:spPr>
          <a:xfrm>
            <a:off x="2651584" y="-8572"/>
            <a:ext cx="6500567" cy="4677966"/>
          </a:xfrm>
          <a:custGeom>
            <a:rect b="b" l="l" r="r" t="t"/>
            <a:pathLst>
              <a:path extrusionOk="0" h="12474575" w="17334844">
                <a:moveTo>
                  <a:pt x="0" y="13447"/>
                </a:moveTo>
                <a:lnTo>
                  <a:pt x="17334844" y="0"/>
                </a:lnTo>
                <a:lnTo>
                  <a:pt x="17334844" y="12474575"/>
                </a:lnTo>
                <a:lnTo>
                  <a:pt x="1032220" y="12474575"/>
                </a:lnTo>
                <a:cubicBezTo>
                  <a:pt x="478209" y="12474575"/>
                  <a:pt x="29094" y="12025460"/>
                  <a:pt x="29094" y="11471448"/>
                </a:cubicBezTo>
                <a:lnTo>
                  <a:pt x="0" y="13447"/>
                </a:lnTo>
                <a:close/>
              </a:path>
            </a:pathLst>
          </a:cu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51" name="Google Shape;151;p20"/>
          <p:cNvSpPr/>
          <p:nvPr/>
        </p:nvSpPr>
        <p:spPr>
          <a:xfrm>
            <a:off x="273845" y="2332182"/>
            <a:ext cx="1755600" cy="18351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lang="en" sz="900">
                <a:solidFill>
                  <a:schemeClr val="lt1"/>
                </a:solidFill>
                <a:latin typeface="Inter"/>
                <a:ea typeface="Inter"/>
                <a:cs typeface="Inter"/>
                <a:sym typeface="Inter"/>
              </a:rPr>
              <a:t>Let us know if there’s anything else you’d like to share with us.</a:t>
            </a:r>
            <a:endParaRPr sz="600"/>
          </a:p>
          <a:p>
            <a:pPr indent="0" lvl="0" marL="0" marR="0" rtl="0" algn="l">
              <a:spcBef>
                <a:spcPts val="0"/>
              </a:spcBef>
              <a:spcAft>
                <a:spcPts val="0"/>
              </a:spcAft>
              <a:buNone/>
            </a:pPr>
            <a:r>
              <a:rPr lang="en" sz="900">
                <a:solidFill>
                  <a:schemeClr val="lt1"/>
                </a:solidFill>
                <a:latin typeface="Inter"/>
                <a:ea typeface="Inter"/>
                <a:cs typeface="Inter"/>
                <a:sym typeface="Inter"/>
              </a:rPr>
              <a:t>This could be examples of past designs, colors to refer to, types of design you like.</a:t>
            </a:r>
            <a:endParaRPr sz="600"/>
          </a:p>
          <a:p>
            <a:pPr indent="0" lvl="0" marL="0" marR="0" rtl="0" algn="l">
              <a:spcBef>
                <a:spcPts val="0"/>
              </a:spcBef>
              <a:spcAft>
                <a:spcPts val="0"/>
              </a:spcAft>
              <a:buNone/>
            </a:pPr>
            <a:r>
              <a:rPr lang="en" sz="900">
                <a:solidFill>
                  <a:schemeClr val="lt1"/>
                </a:solidFill>
                <a:latin typeface="Inter"/>
                <a:ea typeface="Inter"/>
                <a:cs typeface="Inter"/>
                <a:sym typeface="Inter"/>
              </a:rPr>
              <a:t>Anything that will help us achieve the style you’re after.</a:t>
            </a:r>
            <a:endParaRPr sz="600"/>
          </a:p>
          <a:p>
            <a:pPr indent="0" lvl="0" marL="0" marR="0" rtl="0" algn="l">
              <a:spcBef>
                <a:spcPts val="0"/>
              </a:spcBef>
              <a:spcAft>
                <a:spcPts val="0"/>
              </a:spcAft>
              <a:buNone/>
            </a:pPr>
            <a:br>
              <a:rPr lang="en" sz="900">
                <a:solidFill>
                  <a:schemeClr val="lt1"/>
                </a:solidFill>
                <a:latin typeface="Inter"/>
                <a:ea typeface="Inter"/>
                <a:cs typeface="Inter"/>
                <a:sym typeface="Inter"/>
              </a:rPr>
            </a:br>
            <a:r>
              <a:rPr lang="en" sz="900">
                <a:solidFill>
                  <a:schemeClr val="lt1"/>
                </a:solidFill>
                <a:latin typeface="Inter"/>
                <a:ea typeface="Inter"/>
                <a:cs typeface="Inter"/>
                <a:sym typeface="Inter"/>
              </a:rPr>
              <a:t>You can even leave bright notes on your slides with instructions for your slide designer. Here’s one ready </a:t>
            </a:r>
            <a:br>
              <a:rPr lang="en" sz="900">
                <a:solidFill>
                  <a:schemeClr val="lt1"/>
                </a:solidFill>
                <a:latin typeface="Inter"/>
                <a:ea typeface="Inter"/>
                <a:cs typeface="Inter"/>
                <a:sym typeface="Inter"/>
              </a:rPr>
            </a:br>
            <a:r>
              <a:rPr lang="en" sz="900">
                <a:solidFill>
                  <a:schemeClr val="lt1"/>
                </a:solidFill>
                <a:latin typeface="Inter"/>
                <a:ea typeface="Inter"/>
                <a:cs typeface="Inter"/>
                <a:sym typeface="Inter"/>
              </a:rPr>
              <a:t>for you to copy/paste…</a:t>
            </a:r>
            <a:endParaRPr sz="600"/>
          </a:p>
        </p:txBody>
      </p:sp>
      <p:sp>
        <p:nvSpPr>
          <p:cNvPr id="152" name="Google Shape;152;p20"/>
          <p:cNvSpPr txBox="1"/>
          <p:nvPr/>
        </p:nvSpPr>
        <p:spPr>
          <a:xfrm>
            <a:off x="264932" y="283656"/>
            <a:ext cx="4307100" cy="236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b="0" i="0" lang="en" sz="700">
                <a:solidFill>
                  <a:schemeClr val="lt1"/>
                </a:solidFill>
                <a:latin typeface="Inter"/>
                <a:ea typeface="Inter"/>
                <a:cs typeface="Inter"/>
                <a:sym typeface="Inter"/>
              </a:rPr>
              <a:t>POLKADOT DECODED SPEAKER TEMPLATE</a:t>
            </a:r>
            <a:endParaRPr sz="600"/>
          </a:p>
        </p:txBody>
      </p:sp>
      <p:sp>
        <p:nvSpPr>
          <p:cNvPr id="153" name="Google Shape;153;p20"/>
          <p:cNvSpPr txBox="1"/>
          <p:nvPr/>
        </p:nvSpPr>
        <p:spPr>
          <a:xfrm>
            <a:off x="274083" y="918275"/>
            <a:ext cx="7149600" cy="742200"/>
          </a:xfrm>
          <a:prstGeom prst="rect">
            <a:avLst/>
          </a:prstGeom>
          <a:noFill/>
          <a:ln>
            <a:noFill/>
          </a:ln>
        </p:spPr>
        <p:txBody>
          <a:bodyPr anchorCtr="0" anchor="ctr" bIns="17150" lIns="34300" spcFirstLastPara="1" rIns="34300" wrap="square" tIns="17150">
            <a:noAutofit/>
          </a:bodyPr>
          <a:lstStyle/>
          <a:p>
            <a:pPr indent="0" lvl="0" marL="0" marR="0" rtl="0" algn="l">
              <a:lnSpc>
                <a:spcPct val="80000"/>
              </a:lnSpc>
              <a:spcBef>
                <a:spcPts val="0"/>
              </a:spcBef>
              <a:spcAft>
                <a:spcPts val="0"/>
              </a:spcAft>
              <a:buClr>
                <a:schemeClr val="lt1"/>
              </a:buClr>
              <a:buSzPts val="3600"/>
              <a:buFont typeface="Inter"/>
              <a:buNone/>
            </a:pPr>
            <a:r>
              <a:rPr b="1" i="0" lang="en" sz="3600">
                <a:solidFill>
                  <a:schemeClr val="lt1"/>
                </a:solidFill>
                <a:latin typeface="Inter"/>
                <a:ea typeface="Inter"/>
                <a:cs typeface="Inter"/>
                <a:sym typeface="Inter"/>
              </a:rPr>
              <a:t>Anything </a:t>
            </a:r>
            <a:br>
              <a:rPr b="1" i="0" lang="en" sz="3600">
                <a:solidFill>
                  <a:schemeClr val="lt1"/>
                </a:solidFill>
                <a:latin typeface="Inter"/>
                <a:ea typeface="Inter"/>
                <a:cs typeface="Inter"/>
                <a:sym typeface="Inter"/>
              </a:rPr>
            </a:br>
            <a:r>
              <a:rPr b="1" i="0" lang="en" sz="3600">
                <a:solidFill>
                  <a:schemeClr val="lt1"/>
                </a:solidFill>
                <a:latin typeface="Inter"/>
                <a:ea typeface="Inter"/>
                <a:cs typeface="Inter"/>
                <a:sym typeface="Inter"/>
              </a:rPr>
              <a:t>else?</a:t>
            </a:r>
            <a:endParaRPr sz="600"/>
          </a:p>
        </p:txBody>
      </p:sp>
      <p:sp>
        <p:nvSpPr>
          <p:cNvPr id="154" name="Google Shape;154;p20"/>
          <p:cNvSpPr txBox="1"/>
          <p:nvPr>
            <p:ph idx="1" type="body"/>
          </p:nvPr>
        </p:nvSpPr>
        <p:spPr>
          <a:xfrm>
            <a:off x="3129168" y="803077"/>
            <a:ext cx="5750100" cy="3582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rgbClr val="7F7F7F"/>
              </a:buClr>
              <a:buSzPts val="900"/>
              <a:buNone/>
              <a:defRPr i="1" sz="900">
                <a:solidFill>
                  <a:srgbClr val="7F7F7F"/>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A1">
  <p:cSld name="01_Title Slide Option A">
    <p:bg>
      <p:bgPr>
        <a:gradFill>
          <a:gsLst>
            <a:gs pos="0">
              <a:schemeClr val="lt1"/>
            </a:gs>
            <a:gs pos="1000">
              <a:schemeClr val="lt1"/>
            </a:gs>
            <a:gs pos="100000">
              <a:srgbClr val="F2F2F2"/>
            </a:gs>
          </a:gsLst>
          <a:lin ang="18900044" scaled="0"/>
        </a:gradFill>
      </p:bgPr>
    </p:bg>
    <p:spTree>
      <p:nvGrpSpPr>
        <p:cNvPr id="155" name="Shape 155"/>
        <p:cNvGrpSpPr/>
        <p:nvPr/>
      </p:nvGrpSpPr>
      <p:grpSpPr>
        <a:xfrm>
          <a:off x="0" y="0"/>
          <a:ext cx="0" cy="0"/>
          <a:chOff x="0" y="0"/>
          <a:chExt cx="0" cy="0"/>
        </a:xfrm>
      </p:grpSpPr>
      <p:sp>
        <p:nvSpPr>
          <p:cNvPr id="156" name="Google Shape;156;p21"/>
          <p:cNvSpPr/>
          <p:nvPr>
            <p:ph idx="2" type="pic"/>
          </p:nvPr>
        </p:nvSpPr>
        <p:spPr>
          <a:xfrm>
            <a:off x="3960897" y="249506"/>
            <a:ext cx="4617900" cy="4617900"/>
          </a:xfrm>
          <a:prstGeom prst="ellipse">
            <a:avLst/>
          </a:prstGeom>
          <a:noFill/>
          <a:ln>
            <a:noFill/>
          </a:ln>
          <a:effectLst>
            <a:outerShdw blurRad="1270000" sx="101340" rotWithShape="0" algn="ctr" sy="101340">
              <a:schemeClr val="dk1">
                <a:alpha val="16860"/>
              </a:schemeClr>
            </a:outerShdw>
          </a:effectLst>
        </p:spPr>
      </p:sp>
      <p:sp>
        <p:nvSpPr>
          <p:cNvPr id="157" name="Google Shape;157;p21"/>
          <p:cNvSpPr txBox="1"/>
          <p:nvPr>
            <p:ph type="title"/>
          </p:nvPr>
        </p:nvSpPr>
        <p:spPr>
          <a:xfrm>
            <a:off x="275404" y="1419225"/>
            <a:ext cx="8603700" cy="1432800"/>
          </a:xfrm>
          <a:prstGeom prst="rect">
            <a:avLst/>
          </a:prstGeom>
          <a:noFill/>
          <a:ln>
            <a:noFill/>
          </a:ln>
        </p:spPr>
        <p:txBody>
          <a:bodyPr anchorCtr="0" anchor="b" bIns="17150" lIns="34300" spcFirstLastPara="1" rIns="34300" wrap="square" tIns="17150">
            <a:normAutofit/>
          </a:bodyPr>
          <a:lstStyle>
            <a:lvl1pPr lvl="0" rtl="0" algn="l">
              <a:lnSpc>
                <a:spcPct val="80000"/>
              </a:lnSpc>
              <a:spcBef>
                <a:spcPts val="0"/>
              </a:spcBef>
              <a:spcAft>
                <a:spcPts val="0"/>
              </a:spcAft>
              <a:buClr>
                <a:schemeClr val="dk1"/>
              </a:buClr>
              <a:buSzPts val="4300"/>
              <a:buFont typeface="Inter"/>
              <a:buNone/>
              <a:defRPr sz="4300"/>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58" name="Google Shape;158;p21"/>
          <p:cNvSpPr txBox="1"/>
          <p:nvPr>
            <p:ph idx="1" type="body"/>
          </p:nvPr>
        </p:nvSpPr>
        <p:spPr>
          <a:xfrm>
            <a:off x="275404" y="3314700"/>
            <a:ext cx="8603700" cy="910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700"/>
              <a:buNone/>
              <a:defRPr sz="17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1100"/>
              <a:buNone/>
              <a:defRPr sz="1100">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159" name="Google Shape;159;p21"/>
          <p:cNvSpPr/>
          <p:nvPr>
            <p:ph idx="3" type="pic"/>
          </p:nvPr>
        </p:nvSpPr>
        <p:spPr>
          <a:xfrm>
            <a:off x="275404" y="276225"/>
            <a:ext cx="1445700" cy="924600"/>
          </a:xfrm>
          <a:prstGeom prst="rect">
            <a:avLst/>
          </a:prstGeom>
          <a:noFill/>
          <a:ln>
            <a:noFill/>
          </a:ln>
        </p:spPr>
      </p:sp>
      <p:pic>
        <p:nvPicPr>
          <p:cNvPr id="160" name="Google Shape;160;p21"/>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161" name="Google Shape;161;p21"/>
          <p:cNvGrpSpPr/>
          <p:nvPr/>
        </p:nvGrpSpPr>
        <p:grpSpPr>
          <a:xfrm>
            <a:off x="9481728" y="2356516"/>
            <a:ext cx="665702" cy="182456"/>
            <a:chOff x="7970750" y="7577075"/>
            <a:chExt cx="2301875" cy="630900"/>
          </a:xfrm>
        </p:grpSpPr>
        <p:pic>
          <p:nvPicPr>
            <p:cNvPr id="162" name="Google Shape;162;p21"/>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163" name="Google Shape;163;p21"/>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164" name="Google Shape;164;p21"/>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65" name="Google Shape;165;p21"/>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66" name="Google Shape;166;p21"/>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167" name="Google Shape;167;p21"/>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168" name="Google Shape;168;p21"/>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69" name="Google Shape;169;p21"/>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170" name="Google Shape;170;p21"/>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71" name="Google Shape;171;p21"/>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A2">
  <p:cSld name="01_Title Slide Option A_1">
    <p:bg>
      <p:bgPr>
        <a:gradFill>
          <a:gsLst>
            <a:gs pos="0">
              <a:schemeClr val="lt1"/>
            </a:gs>
            <a:gs pos="1000">
              <a:schemeClr val="lt1"/>
            </a:gs>
            <a:gs pos="100000">
              <a:srgbClr val="F2F2F2"/>
            </a:gs>
          </a:gsLst>
          <a:lin ang="18900044" scaled="0"/>
        </a:gradFill>
      </p:bgPr>
    </p:bg>
    <p:spTree>
      <p:nvGrpSpPr>
        <p:cNvPr id="172" name="Shape 172"/>
        <p:cNvGrpSpPr/>
        <p:nvPr/>
      </p:nvGrpSpPr>
      <p:grpSpPr>
        <a:xfrm>
          <a:off x="0" y="0"/>
          <a:ext cx="0" cy="0"/>
          <a:chOff x="0" y="0"/>
          <a:chExt cx="0" cy="0"/>
        </a:xfrm>
      </p:grpSpPr>
      <p:sp>
        <p:nvSpPr>
          <p:cNvPr id="173" name="Google Shape;173;p22"/>
          <p:cNvSpPr/>
          <p:nvPr>
            <p:ph idx="2" type="pic"/>
          </p:nvPr>
        </p:nvSpPr>
        <p:spPr>
          <a:xfrm>
            <a:off x="-9432" y="28"/>
            <a:ext cx="9144000" cy="5143500"/>
          </a:xfrm>
          <a:prstGeom prst="rect">
            <a:avLst/>
          </a:prstGeom>
          <a:noFill/>
          <a:ln>
            <a:noFill/>
          </a:ln>
        </p:spPr>
      </p:sp>
      <p:sp>
        <p:nvSpPr>
          <p:cNvPr id="174" name="Google Shape;174;p22"/>
          <p:cNvSpPr/>
          <p:nvPr/>
        </p:nvSpPr>
        <p:spPr>
          <a:xfrm>
            <a:off x="3962055" y="256873"/>
            <a:ext cx="4630200" cy="4629900"/>
          </a:xfrm>
          <a:prstGeom prst="ellipse">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75" name="Google Shape;175;p22"/>
          <p:cNvSpPr txBox="1"/>
          <p:nvPr>
            <p:ph type="title"/>
          </p:nvPr>
        </p:nvSpPr>
        <p:spPr>
          <a:xfrm>
            <a:off x="275404" y="1419225"/>
            <a:ext cx="8603700" cy="1432800"/>
          </a:xfrm>
          <a:prstGeom prst="rect">
            <a:avLst/>
          </a:prstGeom>
          <a:noFill/>
          <a:ln>
            <a:noFill/>
          </a:ln>
        </p:spPr>
        <p:txBody>
          <a:bodyPr anchorCtr="0" anchor="b" bIns="17150" lIns="34300" spcFirstLastPara="1" rIns="34300" wrap="square" tIns="17150">
            <a:normAutofit/>
          </a:bodyPr>
          <a:lstStyle>
            <a:lvl1pPr lvl="0" rtl="0" algn="l">
              <a:lnSpc>
                <a:spcPct val="80000"/>
              </a:lnSpc>
              <a:spcBef>
                <a:spcPts val="0"/>
              </a:spcBef>
              <a:spcAft>
                <a:spcPts val="0"/>
              </a:spcAft>
              <a:buClr>
                <a:schemeClr val="dk1"/>
              </a:buClr>
              <a:buSzPts val="4300"/>
              <a:buFont typeface="Inter"/>
              <a:buNone/>
              <a:defRPr sz="4300"/>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76" name="Google Shape;176;p22"/>
          <p:cNvSpPr txBox="1"/>
          <p:nvPr>
            <p:ph idx="1" type="body"/>
          </p:nvPr>
        </p:nvSpPr>
        <p:spPr>
          <a:xfrm>
            <a:off x="275404" y="3314700"/>
            <a:ext cx="8603700" cy="910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700"/>
              <a:buNone/>
              <a:defRPr sz="17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1100"/>
              <a:buNone/>
              <a:defRPr sz="1100">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177" name="Google Shape;177;p22"/>
          <p:cNvSpPr/>
          <p:nvPr>
            <p:ph idx="3" type="pic"/>
          </p:nvPr>
        </p:nvSpPr>
        <p:spPr>
          <a:xfrm>
            <a:off x="275404" y="276225"/>
            <a:ext cx="1445700" cy="924600"/>
          </a:xfrm>
          <a:prstGeom prst="rect">
            <a:avLst/>
          </a:prstGeom>
          <a:noFill/>
          <a:ln>
            <a:noFill/>
          </a:ln>
        </p:spPr>
      </p:sp>
      <p:pic>
        <p:nvPicPr>
          <p:cNvPr id="178" name="Google Shape;178;p22"/>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179" name="Google Shape;179;p22"/>
          <p:cNvGrpSpPr/>
          <p:nvPr/>
        </p:nvGrpSpPr>
        <p:grpSpPr>
          <a:xfrm>
            <a:off x="9481728" y="2356516"/>
            <a:ext cx="665702" cy="182456"/>
            <a:chOff x="7970750" y="7577075"/>
            <a:chExt cx="2301875" cy="630900"/>
          </a:xfrm>
        </p:grpSpPr>
        <p:pic>
          <p:nvPicPr>
            <p:cNvPr id="180" name="Google Shape;180;p22"/>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181" name="Google Shape;181;p22"/>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182" name="Google Shape;182;p22"/>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83" name="Google Shape;183;p22"/>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84" name="Google Shape;184;p22"/>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185" name="Google Shape;185;p22"/>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186" name="Google Shape;186;p22"/>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87" name="Google Shape;187;p22"/>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188" name="Google Shape;188;p22"/>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89" name="Google Shape;189;p22"/>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B1">
  <p:cSld name="01_Title Slide Option B">
    <p:bg>
      <p:bgPr>
        <a:gradFill>
          <a:gsLst>
            <a:gs pos="0">
              <a:srgbClr val="262626"/>
            </a:gs>
            <a:gs pos="1000">
              <a:srgbClr val="262626"/>
            </a:gs>
            <a:gs pos="100000">
              <a:schemeClr val="dk1"/>
            </a:gs>
          </a:gsLst>
          <a:lin ang="18900044" scaled="0"/>
        </a:gradFill>
      </p:bgPr>
    </p:bg>
    <p:spTree>
      <p:nvGrpSpPr>
        <p:cNvPr id="190" name="Shape 190"/>
        <p:cNvGrpSpPr/>
        <p:nvPr/>
      </p:nvGrpSpPr>
      <p:grpSpPr>
        <a:xfrm>
          <a:off x="0" y="0"/>
          <a:ext cx="0" cy="0"/>
          <a:chOff x="0" y="0"/>
          <a:chExt cx="0" cy="0"/>
        </a:xfrm>
      </p:grpSpPr>
      <p:sp>
        <p:nvSpPr>
          <p:cNvPr id="191" name="Google Shape;191;p23"/>
          <p:cNvSpPr/>
          <p:nvPr>
            <p:ph idx="2" type="pic"/>
          </p:nvPr>
        </p:nvSpPr>
        <p:spPr>
          <a:xfrm>
            <a:off x="3960897" y="249506"/>
            <a:ext cx="4617900" cy="4617900"/>
          </a:xfrm>
          <a:prstGeom prst="ellipse">
            <a:avLst/>
          </a:prstGeom>
          <a:noFill/>
          <a:ln>
            <a:noFill/>
          </a:ln>
          <a:effectLst>
            <a:outerShdw blurRad="1270000" sx="101340" rotWithShape="0" algn="ctr" sy="101340">
              <a:schemeClr val="lt1">
                <a:alpha val="39000"/>
              </a:schemeClr>
            </a:outerShdw>
          </a:effectLst>
        </p:spPr>
      </p:sp>
      <p:sp>
        <p:nvSpPr>
          <p:cNvPr id="192" name="Google Shape;192;p23"/>
          <p:cNvSpPr txBox="1"/>
          <p:nvPr>
            <p:ph type="title"/>
          </p:nvPr>
        </p:nvSpPr>
        <p:spPr>
          <a:xfrm>
            <a:off x="275404" y="1419225"/>
            <a:ext cx="8603700" cy="1432800"/>
          </a:xfrm>
          <a:prstGeom prst="rect">
            <a:avLst/>
          </a:prstGeom>
          <a:noFill/>
          <a:ln>
            <a:noFill/>
          </a:ln>
        </p:spPr>
        <p:txBody>
          <a:bodyPr anchorCtr="0" anchor="b" bIns="17150" lIns="34300" spcFirstLastPara="1" rIns="34300" wrap="square" tIns="17150">
            <a:normAutofit/>
          </a:bodyPr>
          <a:lstStyle>
            <a:lvl1pPr lvl="0" rtl="0" algn="l">
              <a:lnSpc>
                <a:spcPct val="80000"/>
              </a:lnSpc>
              <a:spcBef>
                <a:spcPts val="0"/>
              </a:spcBef>
              <a:spcAft>
                <a:spcPts val="0"/>
              </a:spcAft>
              <a:buClr>
                <a:schemeClr val="lt1"/>
              </a:buClr>
              <a:buSzPts val="4300"/>
              <a:buFont typeface="Inter"/>
              <a:buNone/>
              <a:defRPr sz="4300">
                <a:solidFill>
                  <a:schemeClr val="lt1"/>
                </a:solidFill>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93" name="Google Shape;193;p23"/>
          <p:cNvSpPr txBox="1"/>
          <p:nvPr>
            <p:ph idx="1" type="body"/>
          </p:nvPr>
        </p:nvSpPr>
        <p:spPr>
          <a:xfrm>
            <a:off x="275404" y="3314700"/>
            <a:ext cx="8603700" cy="910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700"/>
              <a:buNone/>
              <a:defRPr sz="1700">
                <a:solidFill>
                  <a:schemeClr val="lt1"/>
                </a:solidFill>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lt1"/>
              </a:buClr>
              <a:buSzPts val="1100"/>
              <a:buNone/>
              <a:defRPr sz="1100">
                <a:solidFill>
                  <a:schemeClr val="lt1"/>
                </a:solidFill>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194" name="Google Shape;194;p23"/>
          <p:cNvSpPr/>
          <p:nvPr>
            <p:ph idx="3" type="pic"/>
          </p:nvPr>
        </p:nvSpPr>
        <p:spPr>
          <a:xfrm>
            <a:off x="275404" y="276225"/>
            <a:ext cx="1445700" cy="924600"/>
          </a:xfrm>
          <a:prstGeom prst="rect">
            <a:avLst/>
          </a:prstGeom>
          <a:noFill/>
          <a:ln>
            <a:noFill/>
          </a:ln>
        </p:spPr>
      </p:sp>
      <p:pic>
        <p:nvPicPr>
          <p:cNvPr id="195" name="Google Shape;195;p23"/>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196" name="Google Shape;196;p23"/>
          <p:cNvGrpSpPr/>
          <p:nvPr/>
        </p:nvGrpSpPr>
        <p:grpSpPr>
          <a:xfrm>
            <a:off x="9481728" y="2356516"/>
            <a:ext cx="665702" cy="182456"/>
            <a:chOff x="7970750" y="7577075"/>
            <a:chExt cx="2301875" cy="630900"/>
          </a:xfrm>
        </p:grpSpPr>
        <p:pic>
          <p:nvPicPr>
            <p:cNvPr id="197" name="Google Shape;197;p23"/>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198" name="Google Shape;198;p23"/>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199" name="Google Shape;199;p23"/>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00" name="Google Shape;200;p23"/>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01" name="Google Shape;201;p23"/>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202" name="Google Shape;202;p23"/>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203" name="Google Shape;203;p23"/>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04" name="Google Shape;204;p23"/>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205" name="Google Shape;205;p23"/>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06" name="Google Shape;206;p23"/>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B2">
  <p:cSld name="01_Title Slide Option B_1">
    <p:bg>
      <p:bgPr>
        <a:gradFill>
          <a:gsLst>
            <a:gs pos="0">
              <a:srgbClr val="262626"/>
            </a:gs>
            <a:gs pos="1000">
              <a:srgbClr val="262626"/>
            </a:gs>
            <a:gs pos="100000">
              <a:schemeClr val="dk1"/>
            </a:gs>
          </a:gsLst>
          <a:lin ang="18900044" scaled="0"/>
        </a:gradFill>
      </p:bgPr>
    </p:bg>
    <p:spTree>
      <p:nvGrpSpPr>
        <p:cNvPr id="207" name="Shape 207"/>
        <p:cNvGrpSpPr/>
        <p:nvPr/>
      </p:nvGrpSpPr>
      <p:grpSpPr>
        <a:xfrm>
          <a:off x="0" y="0"/>
          <a:ext cx="0" cy="0"/>
          <a:chOff x="0" y="0"/>
          <a:chExt cx="0" cy="0"/>
        </a:xfrm>
      </p:grpSpPr>
      <p:sp>
        <p:nvSpPr>
          <p:cNvPr id="208" name="Google Shape;208;p24"/>
          <p:cNvSpPr/>
          <p:nvPr>
            <p:ph idx="2" type="pic"/>
          </p:nvPr>
        </p:nvSpPr>
        <p:spPr>
          <a:xfrm>
            <a:off x="-9432" y="28"/>
            <a:ext cx="9144000" cy="5143500"/>
          </a:xfrm>
          <a:prstGeom prst="rect">
            <a:avLst/>
          </a:prstGeom>
          <a:noFill/>
          <a:ln>
            <a:noFill/>
          </a:ln>
        </p:spPr>
      </p:sp>
      <p:sp>
        <p:nvSpPr>
          <p:cNvPr id="209" name="Google Shape;209;p24"/>
          <p:cNvSpPr/>
          <p:nvPr/>
        </p:nvSpPr>
        <p:spPr>
          <a:xfrm>
            <a:off x="3962055" y="256873"/>
            <a:ext cx="4630200" cy="4629900"/>
          </a:xfrm>
          <a:prstGeom prst="ellipse">
            <a:avLst/>
          </a:prstGeom>
          <a:gradFill>
            <a:gsLst>
              <a:gs pos="0">
                <a:srgbClr val="262626"/>
              </a:gs>
              <a:gs pos="1000">
                <a:srgbClr val="262626"/>
              </a:gs>
              <a:gs pos="100000">
                <a:schemeClr val="dk1"/>
              </a:gs>
            </a:gsLst>
            <a:lin ang="18900732" scaled="0"/>
          </a:gradFill>
          <a:ln>
            <a:noFill/>
          </a:ln>
          <a:effectLst>
            <a:outerShdw blurRad="1270000" sx="101340" rotWithShape="0" algn="ctr" sy="101340">
              <a:schemeClr val="lt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10" name="Google Shape;210;p24"/>
          <p:cNvSpPr txBox="1"/>
          <p:nvPr>
            <p:ph type="title"/>
          </p:nvPr>
        </p:nvSpPr>
        <p:spPr>
          <a:xfrm>
            <a:off x="275404" y="1419225"/>
            <a:ext cx="8603700" cy="1432800"/>
          </a:xfrm>
          <a:prstGeom prst="rect">
            <a:avLst/>
          </a:prstGeom>
          <a:noFill/>
          <a:ln>
            <a:noFill/>
          </a:ln>
        </p:spPr>
        <p:txBody>
          <a:bodyPr anchorCtr="0" anchor="b" bIns="17150" lIns="34300" spcFirstLastPara="1" rIns="34300" wrap="square" tIns="17150">
            <a:normAutofit/>
          </a:bodyPr>
          <a:lstStyle>
            <a:lvl1pPr lvl="0" rtl="0" algn="l">
              <a:lnSpc>
                <a:spcPct val="80000"/>
              </a:lnSpc>
              <a:spcBef>
                <a:spcPts val="0"/>
              </a:spcBef>
              <a:spcAft>
                <a:spcPts val="0"/>
              </a:spcAft>
              <a:buClr>
                <a:schemeClr val="lt1"/>
              </a:buClr>
              <a:buSzPts val="4300"/>
              <a:buFont typeface="Inter"/>
              <a:buNone/>
              <a:defRPr sz="4300">
                <a:solidFill>
                  <a:schemeClr val="lt1"/>
                </a:solidFill>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211" name="Google Shape;211;p24"/>
          <p:cNvSpPr txBox="1"/>
          <p:nvPr>
            <p:ph idx="1" type="body"/>
          </p:nvPr>
        </p:nvSpPr>
        <p:spPr>
          <a:xfrm>
            <a:off x="275404" y="3314700"/>
            <a:ext cx="8603700" cy="910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700"/>
              <a:buNone/>
              <a:defRPr sz="1700">
                <a:solidFill>
                  <a:schemeClr val="lt1"/>
                </a:solidFill>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lt1"/>
              </a:buClr>
              <a:buSzPts val="1100"/>
              <a:buNone/>
              <a:defRPr sz="1100">
                <a:solidFill>
                  <a:schemeClr val="lt1"/>
                </a:solidFill>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212" name="Google Shape;212;p24"/>
          <p:cNvSpPr/>
          <p:nvPr>
            <p:ph idx="3" type="pic"/>
          </p:nvPr>
        </p:nvSpPr>
        <p:spPr>
          <a:xfrm>
            <a:off x="275404" y="276225"/>
            <a:ext cx="1445700" cy="924600"/>
          </a:xfrm>
          <a:prstGeom prst="rect">
            <a:avLst/>
          </a:prstGeom>
          <a:noFill/>
          <a:ln>
            <a:noFill/>
          </a:ln>
        </p:spPr>
      </p:sp>
      <p:pic>
        <p:nvPicPr>
          <p:cNvPr id="213" name="Google Shape;213;p24"/>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214" name="Google Shape;214;p24"/>
          <p:cNvGrpSpPr/>
          <p:nvPr/>
        </p:nvGrpSpPr>
        <p:grpSpPr>
          <a:xfrm>
            <a:off x="9481728" y="2356516"/>
            <a:ext cx="665702" cy="182456"/>
            <a:chOff x="7970750" y="7577075"/>
            <a:chExt cx="2301875" cy="630900"/>
          </a:xfrm>
        </p:grpSpPr>
        <p:pic>
          <p:nvPicPr>
            <p:cNvPr id="215" name="Google Shape;215;p24"/>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216" name="Google Shape;216;p24"/>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217" name="Google Shape;217;p24"/>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18" name="Google Shape;218;p24"/>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19" name="Google Shape;219;p24"/>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220" name="Google Shape;220;p24"/>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221" name="Google Shape;221;p24"/>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22" name="Google Shape;222;p24"/>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223" name="Google Shape;223;p24"/>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24" name="Google Shape;224;p24"/>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C">
  <p:cSld name="01_Title Slide Option C">
    <p:bg>
      <p:bgPr>
        <a:solidFill>
          <a:schemeClr val="lt1"/>
        </a:solidFill>
      </p:bgPr>
    </p:bg>
    <p:spTree>
      <p:nvGrpSpPr>
        <p:cNvPr id="225" name="Shape 225"/>
        <p:cNvGrpSpPr/>
        <p:nvPr/>
      </p:nvGrpSpPr>
      <p:grpSpPr>
        <a:xfrm>
          <a:off x="0" y="0"/>
          <a:ext cx="0" cy="0"/>
          <a:chOff x="0" y="0"/>
          <a:chExt cx="0" cy="0"/>
        </a:xfrm>
      </p:grpSpPr>
      <p:sp>
        <p:nvSpPr>
          <p:cNvPr id="226" name="Google Shape;226;p25"/>
          <p:cNvSpPr/>
          <p:nvPr>
            <p:ph idx="2" type="pic"/>
          </p:nvPr>
        </p:nvSpPr>
        <p:spPr>
          <a:xfrm>
            <a:off x="3182820" y="0"/>
            <a:ext cx="5961300" cy="5154000"/>
          </a:xfrm>
          <a:prstGeom prst="rect">
            <a:avLst/>
          </a:prstGeom>
          <a:solidFill>
            <a:srgbClr val="F2F2F2"/>
          </a:solidFill>
          <a:ln>
            <a:noFill/>
          </a:ln>
          <a:effectLst>
            <a:outerShdw blurRad="1270000" sx="101340" rotWithShape="0" algn="ctr" sy="101340">
              <a:schemeClr val="dk1">
                <a:alpha val="16860"/>
              </a:schemeClr>
            </a:outerShdw>
          </a:effectLst>
        </p:spPr>
      </p:sp>
      <p:sp>
        <p:nvSpPr>
          <p:cNvPr id="227" name="Google Shape;227;p25"/>
          <p:cNvSpPr/>
          <p:nvPr/>
        </p:nvSpPr>
        <p:spPr>
          <a:xfrm>
            <a:off x="0" y="0"/>
            <a:ext cx="9143405" cy="5143500"/>
          </a:xfrm>
          <a:custGeom>
            <a:rect b="b" l="l" r="r" t="t"/>
            <a:pathLst>
              <a:path extrusionOk="0" h="13716000" w="24382412">
                <a:moveTo>
                  <a:pt x="24382412" y="11105216"/>
                </a:moveTo>
                <a:lnTo>
                  <a:pt x="24382412" y="13716000"/>
                </a:lnTo>
                <a:lnTo>
                  <a:pt x="21766732" y="13716000"/>
                </a:lnTo>
                <a:close/>
                <a:moveTo>
                  <a:pt x="0" y="0"/>
                </a:moveTo>
                <a:lnTo>
                  <a:pt x="24382412" y="0"/>
                </a:lnTo>
                <a:lnTo>
                  <a:pt x="24382412" y="2644941"/>
                </a:lnTo>
                <a:lnTo>
                  <a:pt x="21834902" y="92893"/>
                </a:lnTo>
                <a:lnTo>
                  <a:pt x="21743462" y="1453"/>
                </a:lnTo>
                <a:lnTo>
                  <a:pt x="14775514" y="1453"/>
                </a:lnTo>
                <a:lnTo>
                  <a:pt x="8852016" y="5913862"/>
                </a:lnTo>
                <a:cubicBezTo>
                  <a:pt x="8326238" y="6438628"/>
                  <a:pt x="8325462" y="7290245"/>
                  <a:pt x="8850294" y="7815984"/>
                </a:cubicBezTo>
                <a:lnTo>
                  <a:pt x="14740177" y="13716000"/>
                </a:lnTo>
                <a:lnTo>
                  <a:pt x="0" y="13716000"/>
                </a:lnTo>
                <a:close/>
              </a:path>
            </a:pathLst>
          </a:custGeom>
          <a:gradFill>
            <a:gsLst>
              <a:gs pos="0">
                <a:schemeClr val="lt1"/>
              </a:gs>
              <a:gs pos="80000">
                <a:srgbClr val="F2F2F2"/>
              </a:gs>
              <a:gs pos="100000">
                <a:srgbClr val="F2F2F2"/>
              </a:gs>
            </a:gsLst>
            <a:lin ang="5400700" scaled="0"/>
          </a:gradFill>
          <a:ln>
            <a:noFill/>
          </a:ln>
        </p:spPr>
        <p:txBody>
          <a:bodyPr anchorCtr="0" anchor="ctr" bIns="34300" lIns="68575" spcFirstLastPara="1" rIns="68575" wrap="square" tIns="34300">
            <a:noAutofit/>
          </a:bodyPr>
          <a:lstStyle/>
          <a:p>
            <a:pPr indent="0" lvl="0" marL="0" marR="0" rtl="0" algn="l">
              <a:spcBef>
                <a:spcPts val="0"/>
              </a:spcBef>
              <a:spcAft>
                <a:spcPts val="0"/>
              </a:spcAft>
              <a:buNone/>
            </a:pPr>
            <a:r>
              <a:t/>
            </a:r>
            <a:endParaRPr sz="2700">
              <a:solidFill>
                <a:srgbClr val="000000"/>
              </a:solidFill>
              <a:latin typeface="Montserrat Light"/>
              <a:ea typeface="Montserrat Light"/>
              <a:cs typeface="Montserrat Light"/>
              <a:sym typeface="Montserrat Light"/>
            </a:endParaRPr>
          </a:p>
        </p:txBody>
      </p:sp>
      <p:sp>
        <p:nvSpPr>
          <p:cNvPr id="228" name="Google Shape;228;p25"/>
          <p:cNvSpPr txBox="1"/>
          <p:nvPr>
            <p:ph type="title"/>
          </p:nvPr>
        </p:nvSpPr>
        <p:spPr>
          <a:xfrm>
            <a:off x="275404" y="1419225"/>
            <a:ext cx="8603700" cy="1432800"/>
          </a:xfrm>
          <a:prstGeom prst="rect">
            <a:avLst/>
          </a:prstGeom>
          <a:noFill/>
          <a:ln>
            <a:noFill/>
          </a:ln>
        </p:spPr>
        <p:txBody>
          <a:bodyPr anchorCtr="0" anchor="b" bIns="17150" lIns="34300" spcFirstLastPara="1" rIns="34300" wrap="square" tIns="17150">
            <a:normAutofit/>
          </a:bodyPr>
          <a:lstStyle>
            <a:lvl1pPr lvl="0" rtl="0" algn="l">
              <a:lnSpc>
                <a:spcPct val="80000"/>
              </a:lnSpc>
              <a:spcBef>
                <a:spcPts val="0"/>
              </a:spcBef>
              <a:spcAft>
                <a:spcPts val="0"/>
              </a:spcAft>
              <a:buClr>
                <a:schemeClr val="dk1"/>
              </a:buClr>
              <a:buSzPts val="4300"/>
              <a:buFont typeface="Inter"/>
              <a:buNone/>
              <a:defRPr sz="4300"/>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229" name="Google Shape;229;p25"/>
          <p:cNvSpPr txBox="1"/>
          <p:nvPr>
            <p:ph idx="1" type="body"/>
          </p:nvPr>
        </p:nvSpPr>
        <p:spPr>
          <a:xfrm>
            <a:off x="275404" y="3314700"/>
            <a:ext cx="8603700" cy="910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700"/>
              <a:buNone/>
              <a:defRPr sz="17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1100"/>
              <a:buNone/>
              <a:defRPr sz="1100">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230" name="Google Shape;230;p25"/>
          <p:cNvSpPr/>
          <p:nvPr>
            <p:ph idx="3" type="pic"/>
          </p:nvPr>
        </p:nvSpPr>
        <p:spPr>
          <a:xfrm>
            <a:off x="275404" y="276225"/>
            <a:ext cx="1445700" cy="924600"/>
          </a:xfrm>
          <a:prstGeom prst="rect">
            <a:avLst/>
          </a:prstGeom>
          <a:noFill/>
          <a:ln>
            <a:noFill/>
          </a:ln>
        </p:spPr>
      </p:sp>
      <p:pic>
        <p:nvPicPr>
          <p:cNvPr id="231" name="Google Shape;231;p25"/>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232" name="Google Shape;232;p25"/>
          <p:cNvGrpSpPr/>
          <p:nvPr/>
        </p:nvGrpSpPr>
        <p:grpSpPr>
          <a:xfrm>
            <a:off x="9481728" y="2356516"/>
            <a:ext cx="665702" cy="182456"/>
            <a:chOff x="7970750" y="7577075"/>
            <a:chExt cx="2301875" cy="630900"/>
          </a:xfrm>
        </p:grpSpPr>
        <p:pic>
          <p:nvPicPr>
            <p:cNvPr id="233" name="Google Shape;233;p25"/>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234" name="Google Shape;234;p25"/>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235" name="Google Shape;235;p25"/>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36" name="Google Shape;236;p25"/>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37" name="Google Shape;237;p25"/>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238" name="Google Shape;238;p25"/>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239" name="Google Shape;239;p25"/>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40" name="Google Shape;240;p25"/>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241" name="Google Shape;241;p25"/>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42" name="Google Shape;242;p25"/>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D">
  <p:cSld name="01_Title Slide Option D">
    <p:bg>
      <p:bgPr>
        <a:gradFill>
          <a:gsLst>
            <a:gs pos="0">
              <a:srgbClr val="262626"/>
            </a:gs>
            <a:gs pos="1000">
              <a:srgbClr val="262626"/>
            </a:gs>
            <a:gs pos="100000">
              <a:schemeClr val="dk1"/>
            </a:gs>
          </a:gsLst>
          <a:lin ang="18900044" scaled="0"/>
        </a:gradFill>
      </p:bgPr>
    </p:bg>
    <p:spTree>
      <p:nvGrpSpPr>
        <p:cNvPr id="243" name="Shape 243"/>
        <p:cNvGrpSpPr/>
        <p:nvPr/>
      </p:nvGrpSpPr>
      <p:grpSpPr>
        <a:xfrm>
          <a:off x="0" y="0"/>
          <a:ext cx="0" cy="0"/>
          <a:chOff x="0" y="0"/>
          <a:chExt cx="0" cy="0"/>
        </a:xfrm>
      </p:grpSpPr>
      <p:sp>
        <p:nvSpPr>
          <p:cNvPr id="244" name="Google Shape;244;p26"/>
          <p:cNvSpPr/>
          <p:nvPr>
            <p:ph idx="2" type="pic"/>
          </p:nvPr>
        </p:nvSpPr>
        <p:spPr>
          <a:xfrm>
            <a:off x="3182820" y="0"/>
            <a:ext cx="5961300" cy="5154000"/>
          </a:xfrm>
          <a:prstGeom prst="rect">
            <a:avLst/>
          </a:prstGeom>
          <a:solidFill>
            <a:srgbClr val="BFBFBF"/>
          </a:solidFill>
          <a:ln>
            <a:noFill/>
          </a:ln>
        </p:spPr>
      </p:sp>
      <p:sp>
        <p:nvSpPr>
          <p:cNvPr id="245" name="Google Shape;245;p26"/>
          <p:cNvSpPr/>
          <p:nvPr/>
        </p:nvSpPr>
        <p:spPr>
          <a:xfrm>
            <a:off x="0" y="0"/>
            <a:ext cx="9143405" cy="5143500"/>
          </a:xfrm>
          <a:custGeom>
            <a:rect b="b" l="l" r="r" t="t"/>
            <a:pathLst>
              <a:path extrusionOk="0" h="13716000" w="24382412">
                <a:moveTo>
                  <a:pt x="24382412" y="11105216"/>
                </a:moveTo>
                <a:lnTo>
                  <a:pt x="24382412" y="13716000"/>
                </a:lnTo>
                <a:lnTo>
                  <a:pt x="21766732" y="13716000"/>
                </a:lnTo>
                <a:close/>
                <a:moveTo>
                  <a:pt x="0" y="0"/>
                </a:moveTo>
                <a:lnTo>
                  <a:pt x="24382412" y="0"/>
                </a:lnTo>
                <a:lnTo>
                  <a:pt x="24382412" y="2644941"/>
                </a:lnTo>
                <a:lnTo>
                  <a:pt x="21834902" y="92893"/>
                </a:lnTo>
                <a:lnTo>
                  <a:pt x="21743462" y="1453"/>
                </a:lnTo>
                <a:lnTo>
                  <a:pt x="14775514" y="1453"/>
                </a:lnTo>
                <a:lnTo>
                  <a:pt x="8852016" y="5913862"/>
                </a:lnTo>
                <a:cubicBezTo>
                  <a:pt x="8326238" y="6438628"/>
                  <a:pt x="8325462" y="7290245"/>
                  <a:pt x="8850294" y="7815984"/>
                </a:cubicBezTo>
                <a:lnTo>
                  <a:pt x="14740177" y="13716000"/>
                </a:lnTo>
                <a:lnTo>
                  <a:pt x="0" y="13716000"/>
                </a:lnTo>
                <a:close/>
              </a:path>
            </a:pathLst>
          </a:custGeom>
          <a:solidFill>
            <a:schemeClr val="dk1"/>
          </a:solidFill>
          <a:ln>
            <a:noFill/>
          </a:ln>
        </p:spPr>
        <p:txBody>
          <a:bodyPr anchorCtr="0" anchor="ctr" bIns="34300" lIns="68575" spcFirstLastPara="1" rIns="68575" wrap="square" tIns="34300">
            <a:noAutofit/>
          </a:bodyPr>
          <a:lstStyle/>
          <a:p>
            <a:pPr indent="0" lvl="0" marL="0" marR="0" rtl="0" algn="l">
              <a:spcBef>
                <a:spcPts val="0"/>
              </a:spcBef>
              <a:spcAft>
                <a:spcPts val="0"/>
              </a:spcAft>
              <a:buNone/>
            </a:pPr>
            <a:r>
              <a:t/>
            </a:r>
            <a:endParaRPr sz="2700">
              <a:solidFill>
                <a:srgbClr val="000000"/>
              </a:solidFill>
              <a:latin typeface="Montserrat Light"/>
              <a:ea typeface="Montserrat Light"/>
              <a:cs typeface="Montserrat Light"/>
              <a:sym typeface="Montserrat Light"/>
            </a:endParaRPr>
          </a:p>
        </p:txBody>
      </p:sp>
      <p:sp>
        <p:nvSpPr>
          <p:cNvPr id="246" name="Google Shape;246;p26"/>
          <p:cNvSpPr txBox="1"/>
          <p:nvPr>
            <p:ph type="title"/>
          </p:nvPr>
        </p:nvSpPr>
        <p:spPr>
          <a:xfrm>
            <a:off x="275404" y="1419225"/>
            <a:ext cx="8603700" cy="1432800"/>
          </a:xfrm>
          <a:prstGeom prst="rect">
            <a:avLst/>
          </a:prstGeom>
          <a:noFill/>
          <a:ln>
            <a:noFill/>
          </a:ln>
        </p:spPr>
        <p:txBody>
          <a:bodyPr anchorCtr="0" anchor="b" bIns="17150" lIns="34300" spcFirstLastPara="1" rIns="34300" wrap="square" tIns="17150">
            <a:normAutofit/>
          </a:bodyPr>
          <a:lstStyle>
            <a:lvl1pPr lvl="0" rtl="0" algn="l">
              <a:lnSpc>
                <a:spcPct val="80000"/>
              </a:lnSpc>
              <a:spcBef>
                <a:spcPts val="0"/>
              </a:spcBef>
              <a:spcAft>
                <a:spcPts val="0"/>
              </a:spcAft>
              <a:buClr>
                <a:schemeClr val="lt1"/>
              </a:buClr>
              <a:buSzPts val="4300"/>
              <a:buFont typeface="Inter"/>
              <a:buNone/>
              <a:defRPr sz="4300">
                <a:solidFill>
                  <a:schemeClr val="lt1"/>
                </a:solidFill>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247" name="Google Shape;247;p26"/>
          <p:cNvSpPr txBox="1"/>
          <p:nvPr>
            <p:ph idx="1" type="body"/>
          </p:nvPr>
        </p:nvSpPr>
        <p:spPr>
          <a:xfrm>
            <a:off x="275404" y="3314700"/>
            <a:ext cx="8603700" cy="910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700"/>
              <a:buNone/>
              <a:defRPr sz="1700">
                <a:solidFill>
                  <a:schemeClr val="lt1"/>
                </a:solidFill>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lt1"/>
              </a:buClr>
              <a:buSzPts val="1100"/>
              <a:buNone/>
              <a:defRPr sz="1100">
                <a:solidFill>
                  <a:schemeClr val="lt1"/>
                </a:solidFill>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248" name="Google Shape;248;p26"/>
          <p:cNvSpPr/>
          <p:nvPr>
            <p:ph idx="3" type="pic"/>
          </p:nvPr>
        </p:nvSpPr>
        <p:spPr>
          <a:xfrm>
            <a:off x="275404" y="276225"/>
            <a:ext cx="1445700" cy="924600"/>
          </a:xfrm>
          <a:prstGeom prst="rect">
            <a:avLst/>
          </a:prstGeom>
          <a:noFill/>
          <a:ln>
            <a:noFill/>
          </a:ln>
        </p:spPr>
      </p:sp>
      <p:pic>
        <p:nvPicPr>
          <p:cNvPr id="249" name="Google Shape;249;p26"/>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250" name="Google Shape;250;p26"/>
          <p:cNvGrpSpPr/>
          <p:nvPr/>
        </p:nvGrpSpPr>
        <p:grpSpPr>
          <a:xfrm>
            <a:off x="9481728" y="2356516"/>
            <a:ext cx="665702" cy="182456"/>
            <a:chOff x="7970750" y="7577075"/>
            <a:chExt cx="2301875" cy="630900"/>
          </a:xfrm>
        </p:grpSpPr>
        <p:pic>
          <p:nvPicPr>
            <p:cNvPr id="251" name="Google Shape;251;p26"/>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252" name="Google Shape;252;p26"/>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253" name="Google Shape;253;p26"/>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54" name="Google Shape;254;p26"/>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55" name="Google Shape;255;p26"/>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256" name="Google Shape;256;p26"/>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257" name="Google Shape;257;p26"/>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58" name="Google Shape;258;p26"/>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259" name="Google Shape;259;p26"/>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60" name="Google Shape;260;p26"/>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E">
  <p:cSld name="01_Title Slide Option E">
    <p:bg>
      <p:bgPr>
        <a:solidFill>
          <a:schemeClr val="lt1"/>
        </a:solidFill>
      </p:bgPr>
    </p:bg>
    <p:spTree>
      <p:nvGrpSpPr>
        <p:cNvPr id="261" name="Shape 261"/>
        <p:cNvGrpSpPr/>
        <p:nvPr/>
      </p:nvGrpSpPr>
      <p:grpSpPr>
        <a:xfrm>
          <a:off x="0" y="0"/>
          <a:ext cx="0" cy="0"/>
          <a:chOff x="0" y="0"/>
          <a:chExt cx="0" cy="0"/>
        </a:xfrm>
      </p:grpSpPr>
      <p:sp>
        <p:nvSpPr>
          <p:cNvPr id="262" name="Google Shape;262;p27"/>
          <p:cNvSpPr/>
          <p:nvPr>
            <p:ph idx="2" type="pic"/>
          </p:nvPr>
        </p:nvSpPr>
        <p:spPr>
          <a:xfrm>
            <a:off x="0" y="0"/>
            <a:ext cx="9144000" cy="5143500"/>
          </a:xfrm>
          <a:prstGeom prst="rect">
            <a:avLst/>
          </a:prstGeom>
          <a:solidFill>
            <a:srgbClr val="D8D8D8"/>
          </a:solidFill>
          <a:ln>
            <a:noFill/>
          </a:ln>
        </p:spPr>
      </p:sp>
      <p:sp>
        <p:nvSpPr>
          <p:cNvPr id="263" name="Google Shape;263;p27"/>
          <p:cNvSpPr/>
          <p:nvPr/>
        </p:nvSpPr>
        <p:spPr>
          <a:xfrm rot="2700000">
            <a:off x="141914" y="-169342"/>
            <a:ext cx="5477364" cy="5477364"/>
          </a:xfrm>
          <a:custGeom>
            <a:rect b="b" l="l" r="r" t="t"/>
            <a:pathLst>
              <a:path extrusionOk="0" h="14615401" w="14615401">
                <a:moveTo>
                  <a:pt x="0" y="4912300"/>
                </a:moveTo>
                <a:lnTo>
                  <a:pt x="4921148" y="0"/>
                </a:lnTo>
                <a:lnTo>
                  <a:pt x="13273124" y="0"/>
                </a:lnTo>
                <a:cubicBezTo>
                  <a:pt x="14014443" y="1"/>
                  <a:pt x="14615401" y="600958"/>
                  <a:pt x="14615400" y="1342279"/>
                </a:cubicBezTo>
                <a:lnTo>
                  <a:pt x="14615401" y="9742248"/>
                </a:lnTo>
                <a:lnTo>
                  <a:pt x="9733473" y="14615401"/>
                </a:lnTo>
                <a:lnTo>
                  <a:pt x="3736192" y="14615401"/>
                </a:lnTo>
                <a:lnTo>
                  <a:pt x="0" y="10872481"/>
                </a:lnTo>
                <a:close/>
              </a:path>
            </a:pathLst>
          </a:cu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86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64" name="Google Shape;264;p27"/>
          <p:cNvSpPr txBox="1"/>
          <p:nvPr>
            <p:ph type="title"/>
          </p:nvPr>
        </p:nvSpPr>
        <p:spPr>
          <a:xfrm>
            <a:off x="275404" y="1855400"/>
            <a:ext cx="8603700" cy="1432800"/>
          </a:xfrm>
          <a:prstGeom prst="rect">
            <a:avLst/>
          </a:prstGeom>
          <a:noFill/>
          <a:ln>
            <a:noFill/>
          </a:ln>
        </p:spPr>
        <p:txBody>
          <a:bodyPr anchorCtr="0" anchor="ctr" bIns="17150" lIns="34300" spcFirstLastPara="1" rIns="34300" wrap="square" tIns="17150">
            <a:normAutofit/>
          </a:bodyPr>
          <a:lstStyle>
            <a:lvl1pPr lvl="0" rtl="0" algn="l">
              <a:lnSpc>
                <a:spcPct val="80000"/>
              </a:lnSpc>
              <a:spcBef>
                <a:spcPts val="0"/>
              </a:spcBef>
              <a:spcAft>
                <a:spcPts val="0"/>
              </a:spcAft>
              <a:buClr>
                <a:schemeClr val="dk1"/>
              </a:buClr>
              <a:buSzPts val="4300"/>
              <a:buFont typeface="Inter"/>
              <a:buNone/>
              <a:defRPr sz="4300"/>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265" name="Google Shape;265;p27"/>
          <p:cNvSpPr txBox="1"/>
          <p:nvPr>
            <p:ph idx="1" type="body"/>
          </p:nvPr>
        </p:nvSpPr>
        <p:spPr>
          <a:xfrm>
            <a:off x="6053328" y="4114800"/>
            <a:ext cx="2825700" cy="5631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700"/>
              <a:buNone/>
              <a:defRPr sz="17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1100"/>
              <a:buNone/>
              <a:defRPr sz="1100">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266" name="Google Shape;266;p27"/>
          <p:cNvSpPr/>
          <p:nvPr>
            <p:ph idx="3" type="pic"/>
          </p:nvPr>
        </p:nvSpPr>
        <p:spPr>
          <a:xfrm>
            <a:off x="7433515" y="276225"/>
            <a:ext cx="1445700" cy="924600"/>
          </a:xfrm>
          <a:prstGeom prst="rect">
            <a:avLst/>
          </a:prstGeom>
          <a:noFill/>
          <a:ln>
            <a:noFill/>
          </a:ln>
        </p:spPr>
      </p:sp>
      <p:pic>
        <p:nvPicPr>
          <p:cNvPr id="267" name="Google Shape;267;p27"/>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268" name="Google Shape;268;p27"/>
          <p:cNvGrpSpPr/>
          <p:nvPr/>
        </p:nvGrpSpPr>
        <p:grpSpPr>
          <a:xfrm>
            <a:off x="9481728" y="2356516"/>
            <a:ext cx="665702" cy="182456"/>
            <a:chOff x="7970750" y="7577075"/>
            <a:chExt cx="2301875" cy="630900"/>
          </a:xfrm>
        </p:grpSpPr>
        <p:pic>
          <p:nvPicPr>
            <p:cNvPr id="269" name="Google Shape;269;p27"/>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270" name="Google Shape;270;p27"/>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271" name="Google Shape;271;p27"/>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72" name="Google Shape;272;p27"/>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73" name="Google Shape;273;p27"/>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274" name="Google Shape;274;p27"/>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275" name="Google Shape;275;p27"/>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76" name="Google Shape;276;p27"/>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277" name="Google Shape;277;p27"/>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78" name="Google Shape;278;p27"/>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F">
  <p:cSld name="01_Title Slide Option F">
    <p:bg>
      <p:bgPr>
        <a:solidFill>
          <a:schemeClr val="lt1"/>
        </a:solidFill>
      </p:bgPr>
    </p:bg>
    <p:spTree>
      <p:nvGrpSpPr>
        <p:cNvPr id="279" name="Shape 279"/>
        <p:cNvGrpSpPr/>
        <p:nvPr/>
      </p:nvGrpSpPr>
      <p:grpSpPr>
        <a:xfrm>
          <a:off x="0" y="0"/>
          <a:ext cx="0" cy="0"/>
          <a:chOff x="0" y="0"/>
          <a:chExt cx="0" cy="0"/>
        </a:xfrm>
      </p:grpSpPr>
      <p:sp>
        <p:nvSpPr>
          <p:cNvPr id="280" name="Google Shape;280;p28"/>
          <p:cNvSpPr/>
          <p:nvPr>
            <p:ph idx="2" type="pic"/>
          </p:nvPr>
        </p:nvSpPr>
        <p:spPr>
          <a:xfrm>
            <a:off x="0" y="0"/>
            <a:ext cx="9144000" cy="5143500"/>
          </a:xfrm>
          <a:prstGeom prst="rect">
            <a:avLst/>
          </a:prstGeom>
          <a:solidFill>
            <a:srgbClr val="BFBFBF"/>
          </a:solidFill>
          <a:ln>
            <a:noFill/>
          </a:ln>
        </p:spPr>
      </p:sp>
      <p:sp>
        <p:nvSpPr>
          <p:cNvPr id="281" name="Google Shape;281;p28"/>
          <p:cNvSpPr/>
          <p:nvPr/>
        </p:nvSpPr>
        <p:spPr>
          <a:xfrm rot="2700000">
            <a:off x="141914" y="-169342"/>
            <a:ext cx="5477364" cy="5477364"/>
          </a:xfrm>
          <a:custGeom>
            <a:rect b="b" l="l" r="r" t="t"/>
            <a:pathLst>
              <a:path extrusionOk="0" h="14615401" w="14615401">
                <a:moveTo>
                  <a:pt x="0" y="4912300"/>
                </a:moveTo>
                <a:lnTo>
                  <a:pt x="4921148" y="0"/>
                </a:lnTo>
                <a:lnTo>
                  <a:pt x="13273124" y="0"/>
                </a:lnTo>
                <a:cubicBezTo>
                  <a:pt x="14014443" y="1"/>
                  <a:pt x="14615401" y="600958"/>
                  <a:pt x="14615400" y="1342279"/>
                </a:cubicBezTo>
                <a:lnTo>
                  <a:pt x="14615401" y="9742248"/>
                </a:lnTo>
                <a:lnTo>
                  <a:pt x="9733473" y="14615401"/>
                </a:lnTo>
                <a:lnTo>
                  <a:pt x="3736192" y="14615401"/>
                </a:lnTo>
                <a:lnTo>
                  <a:pt x="0" y="10872481"/>
                </a:lnTo>
                <a:close/>
              </a:path>
            </a:pathLst>
          </a:custGeom>
          <a:gradFill>
            <a:gsLst>
              <a:gs pos="0">
                <a:srgbClr val="0C0C0C"/>
              </a:gs>
              <a:gs pos="3000">
                <a:srgbClr val="0C0C0C"/>
              </a:gs>
              <a:gs pos="100000">
                <a:srgbClr val="0C0C0C"/>
              </a:gs>
            </a:gsLst>
            <a:lin ang="18900044" scaled="0"/>
          </a:gradFill>
          <a:ln>
            <a:noFill/>
          </a:ln>
          <a:effectLst>
            <a:outerShdw blurRad="1214326" sx="108000" rotWithShape="0" algn="ctr" sy="108000">
              <a:schemeClr val="lt1">
                <a:alpha val="2471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82" name="Google Shape;282;p28"/>
          <p:cNvSpPr txBox="1"/>
          <p:nvPr>
            <p:ph type="title"/>
          </p:nvPr>
        </p:nvSpPr>
        <p:spPr>
          <a:xfrm>
            <a:off x="275404" y="1855400"/>
            <a:ext cx="8603700" cy="1432800"/>
          </a:xfrm>
          <a:prstGeom prst="rect">
            <a:avLst/>
          </a:prstGeom>
          <a:noFill/>
          <a:ln>
            <a:noFill/>
          </a:ln>
        </p:spPr>
        <p:txBody>
          <a:bodyPr anchorCtr="0" anchor="ctr" bIns="17150" lIns="34300" spcFirstLastPara="1" rIns="34300" wrap="square" tIns="17150">
            <a:normAutofit/>
          </a:bodyPr>
          <a:lstStyle>
            <a:lvl1pPr lvl="0" rtl="0" algn="l">
              <a:lnSpc>
                <a:spcPct val="80000"/>
              </a:lnSpc>
              <a:spcBef>
                <a:spcPts val="0"/>
              </a:spcBef>
              <a:spcAft>
                <a:spcPts val="0"/>
              </a:spcAft>
              <a:buClr>
                <a:schemeClr val="lt1"/>
              </a:buClr>
              <a:buSzPts val="4300"/>
              <a:buFont typeface="Inter"/>
              <a:buNone/>
              <a:defRPr sz="4300">
                <a:solidFill>
                  <a:schemeClr val="lt1"/>
                </a:solidFill>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283" name="Google Shape;283;p28"/>
          <p:cNvSpPr txBox="1"/>
          <p:nvPr>
            <p:ph idx="1" type="body"/>
          </p:nvPr>
        </p:nvSpPr>
        <p:spPr>
          <a:xfrm>
            <a:off x="6053328" y="4114800"/>
            <a:ext cx="2825700" cy="5631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700"/>
              <a:buNone/>
              <a:defRPr sz="1700">
                <a:solidFill>
                  <a:schemeClr val="lt1"/>
                </a:solidFill>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lt1"/>
              </a:buClr>
              <a:buSzPts val="1100"/>
              <a:buNone/>
              <a:defRPr sz="1100">
                <a:solidFill>
                  <a:schemeClr val="lt1"/>
                </a:solidFill>
                <a:latin typeface="Inter Light"/>
                <a:ea typeface="Inter Light"/>
                <a:cs typeface="Inter Light"/>
                <a:sym typeface="Inter Light"/>
              </a:defRPr>
            </a:lvl2pPr>
            <a:lvl3pPr indent="-273050" lvl="2" marL="1371600" rtl="0" algn="l">
              <a:lnSpc>
                <a:spcPct val="90000"/>
              </a:lnSpc>
              <a:spcBef>
                <a:spcPts val="2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284" name="Google Shape;284;p28"/>
          <p:cNvSpPr/>
          <p:nvPr>
            <p:ph idx="3" type="pic"/>
          </p:nvPr>
        </p:nvSpPr>
        <p:spPr>
          <a:xfrm>
            <a:off x="7433515" y="276225"/>
            <a:ext cx="1445700" cy="924600"/>
          </a:xfrm>
          <a:prstGeom prst="rect">
            <a:avLst/>
          </a:prstGeom>
          <a:noFill/>
          <a:ln>
            <a:noFill/>
          </a:ln>
        </p:spPr>
      </p:sp>
      <p:pic>
        <p:nvPicPr>
          <p:cNvPr id="285" name="Google Shape;285;p28"/>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286" name="Google Shape;286;p28"/>
          <p:cNvGrpSpPr/>
          <p:nvPr/>
        </p:nvGrpSpPr>
        <p:grpSpPr>
          <a:xfrm>
            <a:off x="9481728" y="2356516"/>
            <a:ext cx="665702" cy="182456"/>
            <a:chOff x="7970750" y="7577075"/>
            <a:chExt cx="2301875" cy="630900"/>
          </a:xfrm>
        </p:grpSpPr>
        <p:pic>
          <p:nvPicPr>
            <p:cNvPr id="287" name="Google Shape;287;p28"/>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288" name="Google Shape;288;p28"/>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289" name="Google Shape;289;p28"/>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90" name="Google Shape;290;p28"/>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91" name="Google Shape;291;p28"/>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292" name="Google Shape;292;p28"/>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293" name="Google Shape;293;p28"/>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94" name="Google Shape;294;p28"/>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295" name="Google Shape;295;p28"/>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296" name="Google Shape;296;p28"/>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G">
  <p:cSld name="01_Title Slide Option G">
    <p:bg>
      <p:bgPr>
        <a:solidFill>
          <a:schemeClr val="lt1"/>
        </a:solidFill>
      </p:bgPr>
    </p:bg>
    <p:spTree>
      <p:nvGrpSpPr>
        <p:cNvPr id="297" name="Shape 297"/>
        <p:cNvGrpSpPr/>
        <p:nvPr/>
      </p:nvGrpSpPr>
      <p:grpSpPr>
        <a:xfrm>
          <a:off x="0" y="0"/>
          <a:ext cx="0" cy="0"/>
          <a:chOff x="0" y="0"/>
          <a:chExt cx="0" cy="0"/>
        </a:xfrm>
      </p:grpSpPr>
      <p:sp>
        <p:nvSpPr>
          <p:cNvPr id="298" name="Google Shape;298;p29"/>
          <p:cNvSpPr/>
          <p:nvPr>
            <p:ph idx="2" type="pic"/>
          </p:nvPr>
        </p:nvSpPr>
        <p:spPr>
          <a:xfrm>
            <a:off x="273834" y="314925"/>
            <a:ext cx="4298100" cy="4828800"/>
          </a:xfrm>
          <a:prstGeom prst="round2SameRect">
            <a:avLst>
              <a:gd fmla="val 50000" name="adj1"/>
              <a:gd fmla="val 0" name="adj2"/>
            </a:avLst>
          </a:prstGeom>
          <a:solidFill>
            <a:srgbClr val="BFBFBF"/>
          </a:solidFill>
          <a:ln>
            <a:noFill/>
          </a:ln>
          <a:effectLst>
            <a:outerShdw blurRad="1071563" rotWithShape="0" algn="bl" dir="5400000" dist="19050">
              <a:schemeClr val="accent2">
                <a:alpha val="54000"/>
              </a:schemeClr>
            </a:outerShdw>
          </a:effectLst>
        </p:spPr>
      </p:sp>
      <p:sp>
        <p:nvSpPr>
          <p:cNvPr id="299" name="Google Shape;299;p29"/>
          <p:cNvSpPr txBox="1"/>
          <p:nvPr>
            <p:ph type="title"/>
          </p:nvPr>
        </p:nvSpPr>
        <p:spPr>
          <a:xfrm>
            <a:off x="275404" y="1441062"/>
            <a:ext cx="8603700" cy="1432800"/>
          </a:xfrm>
          <a:prstGeom prst="rect">
            <a:avLst/>
          </a:prstGeom>
          <a:noFill/>
          <a:ln>
            <a:noFill/>
          </a:ln>
        </p:spPr>
        <p:txBody>
          <a:bodyPr anchorCtr="0" anchor="b" bIns="17150" lIns="34300" spcFirstLastPara="1" rIns="34300" wrap="square" tIns="17150">
            <a:normAutofit/>
          </a:bodyPr>
          <a:lstStyle>
            <a:lvl1pPr lvl="0" rtl="0" algn="r">
              <a:lnSpc>
                <a:spcPct val="80000"/>
              </a:lnSpc>
              <a:spcBef>
                <a:spcPts val="0"/>
              </a:spcBef>
              <a:spcAft>
                <a:spcPts val="0"/>
              </a:spcAft>
              <a:buClr>
                <a:schemeClr val="dk1"/>
              </a:buClr>
              <a:buSzPts val="4300"/>
              <a:buFont typeface="Inter"/>
              <a:buNone/>
              <a:defRPr sz="4300"/>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300" name="Google Shape;300;p29"/>
          <p:cNvSpPr txBox="1"/>
          <p:nvPr>
            <p:ph idx="1" type="body"/>
          </p:nvPr>
        </p:nvSpPr>
        <p:spPr>
          <a:xfrm>
            <a:off x="4581213" y="3610693"/>
            <a:ext cx="4297800" cy="1067400"/>
          </a:xfrm>
          <a:prstGeom prst="rect">
            <a:avLst/>
          </a:prstGeom>
          <a:noFill/>
          <a:ln>
            <a:noFill/>
          </a:ln>
        </p:spPr>
        <p:txBody>
          <a:bodyPr anchorCtr="0" anchor="t" bIns="17150" lIns="34300" spcFirstLastPara="1" rIns="34300" wrap="square" tIns="17150">
            <a:noAutofit/>
          </a:bodyPr>
          <a:lstStyle>
            <a:lvl1pPr indent="-228600" lvl="0" marL="457200" rtl="0" algn="r">
              <a:lnSpc>
                <a:spcPct val="90000"/>
              </a:lnSpc>
              <a:spcBef>
                <a:spcPts val="400"/>
              </a:spcBef>
              <a:spcAft>
                <a:spcPts val="0"/>
              </a:spcAft>
              <a:buClr>
                <a:schemeClr val="dk1"/>
              </a:buClr>
              <a:buSzPts val="1700"/>
              <a:buNone/>
              <a:defRPr sz="1700">
                <a:latin typeface="Inter SemiBold"/>
                <a:ea typeface="Inter SemiBold"/>
                <a:cs typeface="Inter SemiBold"/>
                <a:sym typeface="Inter SemiBold"/>
              </a:defRPr>
            </a:lvl1pPr>
            <a:lvl2pPr indent="-228600" lvl="1" marL="914400" rtl="0" algn="r">
              <a:lnSpc>
                <a:spcPct val="90000"/>
              </a:lnSpc>
              <a:spcBef>
                <a:spcPts val="400"/>
              </a:spcBef>
              <a:spcAft>
                <a:spcPts val="0"/>
              </a:spcAft>
              <a:buClr>
                <a:schemeClr val="dk1"/>
              </a:buClr>
              <a:buSzPts val="1100"/>
              <a:buNone/>
              <a:defRPr sz="1100">
                <a:latin typeface="Inter Light"/>
                <a:ea typeface="Inter Light"/>
                <a:cs typeface="Inter Light"/>
                <a:sym typeface="Inter Light"/>
              </a:defRPr>
            </a:lvl2pPr>
            <a:lvl3pPr indent="-273050" lvl="2" marL="1371600" rtl="0" algn="r">
              <a:lnSpc>
                <a:spcPct val="90000"/>
              </a:lnSpc>
              <a:spcBef>
                <a:spcPts val="200"/>
              </a:spcBef>
              <a:spcAft>
                <a:spcPts val="0"/>
              </a:spcAft>
              <a:buClr>
                <a:schemeClr val="dk1"/>
              </a:buClr>
              <a:buSzPts val="700"/>
              <a:buChar char="•"/>
              <a:defRPr/>
            </a:lvl3pPr>
            <a:lvl4pPr indent="-273050" lvl="3" marL="1828800" rtl="0" algn="r">
              <a:lnSpc>
                <a:spcPct val="90000"/>
              </a:lnSpc>
              <a:spcBef>
                <a:spcPts val="200"/>
              </a:spcBef>
              <a:spcAft>
                <a:spcPts val="0"/>
              </a:spcAft>
              <a:buClr>
                <a:schemeClr val="dk1"/>
              </a:buClr>
              <a:buSzPts val="700"/>
              <a:buChar char="•"/>
              <a:defRPr/>
            </a:lvl4pPr>
            <a:lvl5pPr indent="-273050" lvl="4" marL="2286000" rtl="0" algn="r">
              <a:lnSpc>
                <a:spcPct val="90000"/>
              </a:lnSpc>
              <a:spcBef>
                <a:spcPts val="200"/>
              </a:spcBef>
              <a:spcAft>
                <a:spcPts val="0"/>
              </a:spcAft>
              <a:buClr>
                <a:schemeClr val="dk1"/>
              </a:buClr>
              <a:buSzPts val="700"/>
              <a:buChar char="•"/>
              <a:defRPr/>
            </a:lvl5pPr>
            <a:lvl6pPr indent="-273050" lvl="5" marL="2743200" rtl="0" algn="r">
              <a:lnSpc>
                <a:spcPct val="90000"/>
              </a:lnSpc>
              <a:spcBef>
                <a:spcPts val="200"/>
              </a:spcBef>
              <a:spcAft>
                <a:spcPts val="0"/>
              </a:spcAft>
              <a:buClr>
                <a:schemeClr val="dk1"/>
              </a:buClr>
              <a:buSzPts val="700"/>
              <a:buChar char="•"/>
              <a:defRPr/>
            </a:lvl6pPr>
            <a:lvl7pPr indent="-273050" lvl="6" marL="3200400" rtl="0" algn="r">
              <a:lnSpc>
                <a:spcPct val="90000"/>
              </a:lnSpc>
              <a:spcBef>
                <a:spcPts val="200"/>
              </a:spcBef>
              <a:spcAft>
                <a:spcPts val="0"/>
              </a:spcAft>
              <a:buClr>
                <a:schemeClr val="dk1"/>
              </a:buClr>
              <a:buSzPts val="700"/>
              <a:buChar char="•"/>
              <a:defRPr/>
            </a:lvl7pPr>
            <a:lvl8pPr indent="-273050" lvl="7" marL="3657600" rtl="0" algn="r">
              <a:lnSpc>
                <a:spcPct val="90000"/>
              </a:lnSpc>
              <a:spcBef>
                <a:spcPts val="200"/>
              </a:spcBef>
              <a:spcAft>
                <a:spcPts val="0"/>
              </a:spcAft>
              <a:buClr>
                <a:schemeClr val="dk1"/>
              </a:buClr>
              <a:buSzPts val="700"/>
              <a:buChar char="•"/>
              <a:defRPr/>
            </a:lvl8pPr>
            <a:lvl9pPr indent="-273050" lvl="8" marL="4114800" rtl="0" algn="r">
              <a:lnSpc>
                <a:spcPct val="90000"/>
              </a:lnSpc>
              <a:spcBef>
                <a:spcPts val="200"/>
              </a:spcBef>
              <a:spcAft>
                <a:spcPts val="0"/>
              </a:spcAft>
              <a:buClr>
                <a:schemeClr val="dk1"/>
              </a:buClr>
              <a:buSzPts val="700"/>
              <a:buChar char="•"/>
              <a:defRPr/>
            </a:lvl9pPr>
          </a:lstStyle>
          <a:p/>
        </p:txBody>
      </p:sp>
      <p:sp>
        <p:nvSpPr>
          <p:cNvPr id="301" name="Google Shape;301;p29"/>
          <p:cNvSpPr/>
          <p:nvPr>
            <p:ph idx="3" type="pic"/>
          </p:nvPr>
        </p:nvSpPr>
        <p:spPr>
          <a:xfrm>
            <a:off x="7433515" y="276225"/>
            <a:ext cx="1445700" cy="924600"/>
          </a:xfrm>
          <a:prstGeom prst="rect">
            <a:avLst/>
          </a:prstGeom>
          <a:noFill/>
          <a:ln>
            <a:noFill/>
          </a:ln>
        </p:spPr>
      </p:sp>
      <p:pic>
        <p:nvPicPr>
          <p:cNvPr id="302" name="Google Shape;302;p29"/>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303" name="Google Shape;303;p29"/>
          <p:cNvGrpSpPr/>
          <p:nvPr/>
        </p:nvGrpSpPr>
        <p:grpSpPr>
          <a:xfrm>
            <a:off x="9481728" y="2356516"/>
            <a:ext cx="665702" cy="182456"/>
            <a:chOff x="7970750" y="7577075"/>
            <a:chExt cx="2301875" cy="630900"/>
          </a:xfrm>
        </p:grpSpPr>
        <p:pic>
          <p:nvPicPr>
            <p:cNvPr id="304" name="Google Shape;304;p29"/>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305" name="Google Shape;305;p29"/>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306" name="Google Shape;306;p29"/>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07" name="Google Shape;307;p29"/>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08" name="Google Shape;308;p29"/>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309" name="Google Shape;309;p29"/>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310" name="Google Shape;310;p29"/>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11" name="Google Shape;311;p29"/>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312" name="Google Shape;312;p29"/>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13" name="Google Shape;313;p29"/>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H">
  <p:cSld name="01_Title Slide Option H">
    <p:bg>
      <p:bgPr>
        <a:solidFill>
          <a:schemeClr val="dk1"/>
        </a:solidFill>
      </p:bgPr>
    </p:bg>
    <p:spTree>
      <p:nvGrpSpPr>
        <p:cNvPr id="314" name="Shape 314"/>
        <p:cNvGrpSpPr/>
        <p:nvPr/>
      </p:nvGrpSpPr>
      <p:grpSpPr>
        <a:xfrm>
          <a:off x="0" y="0"/>
          <a:ext cx="0" cy="0"/>
          <a:chOff x="0" y="0"/>
          <a:chExt cx="0" cy="0"/>
        </a:xfrm>
      </p:grpSpPr>
      <p:sp>
        <p:nvSpPr>
          <p:cNvPr id="315" name="Google Shape;315;p30"/>
          <p:cNvSpPr/>
          <p:nvPr>
            <p:ph idx="2" type="pic"/>
          </p:nvPr>
        </p:nvSpPr>
        <p:spPr>
          <a:xfrm>
            <a:off x="273834" y="314925"/>
            <a:ext cx="4298100" cy="4828800"/>
          </a:xfrm>
          <a:prstGeom prst="round2SameRect">
            <a:avLst>
              <a:gd fmla="val 50000" name="adj1"/>
              <a:gd fmla="val 0" name="adj2"/>
            </a:avLst>
          </a:prstGeom>
          <a:solidFill>
            <a:srgbClr val="BFBFBF"/>
          </a:solidFill>
          <a:ln>
            <a:noFill/>
          </a:ln>
          <a:effectLst>
            <a:outerShdw blurRad="1028700" rotWithShape="0" algn="bl" dir="5400000" dist="19050">
              <a:srgbClr val="F2F2F2">
                <a:alpha val="52000"/>
              </a:srgbClr>
            </a:outerShdw>
          </a:effectLst>
        </p:spPr>
      </p:sp>
      <p:sp>
        <p:nvSpPr>
          <p:cNvPr id="316" name="Google Shape;316;p30"/>
          <p:cNvSpPr txBox="1"/>
          <p:nvPr>
            <p:ph type="title"/>
          </p:nvPr>
        </p:nvSpPr>
        <p:spPr>
          <a:xfrm>
            <a:off x="275404" y="1441062"/>
            <a:ext cx="8603700" cy="1432800"/>
          </a:xfrm>
          <a:prstGeom prst="rect">
            <a:avLst/>
          </a:prstGeom>
          <a:noFill/>
          <a:ln>
            <a:noFill/>
          </a:ln>
        </p:spPr>
        <p:txBody>
          <a:bodyPr anchorCtr="0" anchor="b" bIns="17150" lIns="34300" spcFirstLastPara="1" rIns="34300" wrap="square" tIns="17150">
            <a:normAutofit/>
          </a:bodyPr>
          <a:lstStyle>
            <a:lvl1pPr lvl="0" rtl="0" algn="r">
              <a:lnSpc>
                <a:spcPct val="80000"/>
              </a:lnSpc>
              <a:spcBef>
                <a:spcPts val="0"/>
              </a:spcBef>
              <a:spcAft>
                <a:spcPts val="0"/>
              </a:spcAft>
              <a:buClr>
                <a:schemeClr val="lt1"/>
              </a:buClr>
              <a:buSzPts val="4300"/>
              <a:buFont typeface="Inter"/>
              <a:buNone/>
              <a:defRPr sz="4300">
                <a:solidFill>
                  <a:schemeClr val="lt1"/>
                </a:solidFill>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317" name="Google Shape;317;p30"/>
          <p:cNvSpPr txBox="1"/>
          <p:nvPr>
            <p:ph idx="1" type="body"/>
          </p:nvPr>
        </p:nvSpPr>
        <p:spPr>
          <a:xfrm>
            <a:off x="4581213" y="3610693"/>
            <a:ext cx="4297800" cy="1067400"/>
          </a:xfrm>
          <a:prstGeom prst="rect">
            <a:avLst/>
          </a:prstGeom>
          <a:noFill/>
          <a:ln>
            <a:noFill/>
          </a:ln>
        </p:spPr>
        <p:txBody>
          <a:bodyPr anchorCtr="0" anchor="t" bIns="17150" lIns="34300" spcFirstLastPara="1" rIns="34300" wrap="square" tIns="17150">
            <a:noAutofit/>
          </a:bodyPr>
          <a:lstStyle>
            <a:lvl1pPr indent="-228600" lvl="0" marL="457200" rtl="0" algn="r">
              <a:lnSpc>
                <a:spcPct val="90000"/>
              </a:lnSpc>
              <a:spcBef>
                <a:spcPts val="400"/>
              </a:spcBef>
              <a:spcAft>
                <a:spcPts val="0"/>
              </a:spcAft>
              <a:buClr>
                <a:schemeClr val="lt1"/>
              </a:buClr>
              <a:buSzPts val="1700"/>
              <a:buNone/>
              <a:defRPr sz="1700">
                <a:solidFill>
                  <a:schemeClr val="lt1"/>
                </a:solidFill>
                <a:latin typeface="Inter SemiBold"/>
                <a:ea typeface="Inter SemiBold"/>
                <a:cs typeface="Inter SemiBold"/>
                <a:sym typeface="Inter SemiBold"/>
              </a:defRPr>
            </a:lvl1pPr>
            <a:lvl2pPr indent="-228600" lvl="1" marL="914400" rtl="0" algn="r">
              <a:lnSpc>
                <a:spcPct val="90000"/>
              </a:lnSpc>
              <a:spcBef>
                <a:spcPts val="400"/>
              </a:spcBef>
              <a:spcAft>
                <a:spcPts val="0"/>
              </a:spcAft>
              <a:buClr>
                <a:schemeClr val="lt1"/>
              </a:buClr>
              <a:buSzPts val="1100"/>
              <a:buNone/>
              <a:defRPr sz="1100">
                <a:solidFill>
                  <a:schemeClr val="lt1"/>
                </a:solidFill>
                <a:latin typeface="Inter Light"/>
                <a:ea typeface="Inter Light"/>
                <a:cs typeface="Inter Light"/>
                <a:sym typeface="Inter Light"/>
              </a:defRPr>
            </a:lvl2pPr>
            <a:lvl3pPr indent="-273050" lvl="2" marL="1371600" rtl="0" algn="r">
              <a:lnSpc>
                <a:spcPct val="90000"/>
              </a:lnSpc>
              <a:spcBef>
                <a:spcPts val="200"/>
              </a:spcBef>
              <a:spcAft>
                <a:spcPts val="0"/>
              </a:spcAft>
              <a:buClr>
                <a:schemeClr val="lt1"/>
              </a:buClr>
              <a:buSzPts val="700"/>
              <a:buChar char="•"/>
              <a:defRPr>
                <a:solidFill>
                  <a:schemeClr val="lt1"/>
                </a:solidFill>
              </a:defRPr>
            </a:lvl3pPr>
            <a:lvl4pPr indent="-273050" lvl="3" marL="1828800" rtl="0" algn="r">
              <a:lnSpc>
                <a:spcPct val="90000"/>
              </a:lnSpc>
              <a:spcBef>
                <a:spcPts val="200"/>
              </a:spcBef>
              <a:spcAft>
                <a:spcPts val="0"/>
              </a:spcAft>
              <a:buClr>
                <a:schemeClr val="lt1"/>
              </a:buClr>
              <a:buSzPts val="700"/>
              <a:buChar char="•"/>
              <a:defRPr>
                <a:solidFill>
                  <a:schemeClr val="lt1"/>
                </a:solidFill>
              </a:defRPr>
            </a:lvl4pPr>
            <a:lvl5pPr indent="-273050" lvl="4" marL="2286000" rtl="0" algn="r">
              <a:lnSpc>
                <a:spcPct val="90000"/>
              </a:lnSpc>
              <a:spcBef>
                <a:spcPts val="200"/>
              </a:spcBef>
              <a:spcAft>
                <a:spcPts val="0"/>
              </a:spcAft>
              <a:buClr>
                <a:schemeClr val="lt1"/>
              </a:buClr>
              <a:buSzPts val="700"/>
              <a:buChar char="•"/>
              <a:defRPr>
                <a:solidFill>
                  <a:schemeClr val="lt1"/>
                </a:solidFill>
              </a:defRPr>
            </a:lvl5pPr>
            <a:lvl6pPr indent="-273050" lvl="5" marL="2743200" rtl="0" algn="r">
              <a:lnSpc>
                <a:spcPct val="90000"/>
              </a:lnSpc>
              <a:spcBef>
                <a:spcPts val="200"/>
              </a:spcBef>
              <a:spcAft>
                <a:spcPts val="0"/>
              </a:spcAft>
              <a:buClr>
                <a:schemeClr val="lt1"/>
              </a:buClr>
              <a:buSzPts val="700"/>
              <a:buChar char="•"/>
              <a:defRPr>
                <a:solidFill>
                  <a:schemeClr val="lt1"/>
                </a:solidFill>
              </a:defRPr>
            </a:lvl6pPr>
            <a:lvl7pPr indent="-273050" lvl="6" marL="3200400" rtl="0" algn="r">
              <a:lnSpc>
                <a:spcPct val="90000"/>
              </a:lnSpc>
              <a:spcBef>
                <a:spcPts val="200"/>
              </a:spcBef>
              <a:spcAft>
                <a:spcPts val="0"/>
              </a:spcAft>
              <a:buClr>
                <a:schemeClr val="lt1"/>
              </a:buClr>
              <a:buSzPts val="700"/>
              <a:buChar char="•"/>
              <a:defRPr>
                <a:solidFill>
                  <a:schemeClr val="lt1"/>
                </a:solidFill>
              </a:defRPr>
            </a:lvl7pPr>
            <a:lvl8pPr indent="-273050" lvl="7" marL="3657600" rtl="0" algn="r">
              <a:lnSpc>
                <a:spcPct val="90000"/>
              </a:lnSpc>
              <a:spcBef>
                <a:spcPts val="200"/>
              </a:spcBef>
              <a:spcAft>
                <a:spcPts val="0"/>
              </a:spcAft>
              <a:buClr>
                <a:schemeClr val="lt1"/>
              </a:buClr>
              <a:buSzPts val="700"/>
              <a:buChar char="•"/>
              <a:defRPr>
                <a:solidFill>
                  <a:schemeClr val="lt1"/>
                </a:solidFill>
              </a:defRPr>
            </a:lvl8pPr>
            <a:lvl9pPr indent="-273050" lvl="8" marL="4114800" rtl="0" algn="r">
              <a:lnSpc>
                <a:spcPct val="90000"/>
              </a:lnSpc>
              <a:spcBef>
                <a:spcPts val="200"/>
              </a:spcBef>
              <a:spcAft>
                <a:spcPts val="0"/>
              </a:spcAft>
              <a:buClr>
                <a:schemeClr val="lt1"/>
              </a:buClr>
              <a:buSzPts val="700"/>
              <a:buChar char="•"/>
              <a:defRPr>
                <a:solidFill>
                  <a:schemeClr val="lt1"/>
                </a:solidFill>
              </a:defRPr>
            </a:lvl9pPr>
          </a:lstStyle>
          <a:p/>
        </p:txBody>
      </p:sp>
      <p:sp>
        <p:nvSpPr>
          <p:cNvPr id="318" name="Google Shape;318;p30"/>
          <p:cNvSpPr/>
          <p:nvPr>
            <p:ph idx="3" type="pic"/>
          </p:nvPr>
        </p:nvSpPr>
        <p:spPr>
          <a:xfrm>
            <a:off x="7433515" y="276225"/>
            <a:ext cx="1445700" cy="924600"/>
          </a:xfrm>
          <a:prstGeom prst="rect">
            <a:avLst/>
          </a:prstGeom>
          <a:noFill/>
          <a:ln>
            <a:noFill/>
          </a:ln>
        </p:spPr>
      </p:sp>
      <p:pic>
        <p:nvPicPr>
          <p:cNvPr id="319" name="Google Shape;319;p30"/>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320" name="Google Shape;320;p30"/>
          <p:cNvGrpSpPr/>
          <p:nvPr/>
        </p:nvGrpSpPr>
        <p:grpSpPr>
          <a:xfrm>
            <a:off x="9481728" y="2356516"/>
            <a:ext cx="665702" cy="182456"/>
            <a:chOff x="7970750" y="7577075"/>
            <a:chExt cx="2301875" cy="630900"/>
          </a:xfrm>
        </p:grpSpPr>
        <p:pic>
          <p:nvPicPr>
            <p:cNvPr id="321" name="Google Shape;321;p30"/>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322" name="Google Shape;322;p30"/>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323" name="Google Shape;323;p30"/>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24" name="Google Shape;324;p30"/>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25" name="Google Shape;325;p30"/>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326" name="Google Shape;326;p30"/>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327" name="Google Shape;327;p30"/>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28" name="Google Shape;328;p30"/>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329" name="Google Shape;329;p30"/>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30" name="Google Shape;330;p30"/>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Opt A">
  <p:cSld name="02_Agenda Opt A">
    <p:bg>
      <p:bgPr>
        <a:gradFill>
          <a:gsLst>
            <a:gs pos="0">
              <a:schemeClr val="lt1"/>
            </a:gs>
            <a:gs pos="1000">
              <a:schemeClr val="lt1"/>
            </a:gs>
            <a:gs pos="100000">
              <a:srgbClr val="F2F2F2"/>
            </a:gs>
          </a:gsLst>
          <a:lin ang="5400012" scaled="0"/>
        </a:gradFill>
      </p:bgPr>
    </p:bg>
    <p:spTree>
      <p:nvGrpSpPr>
        <p:cNvPr id="331" name="Shape 331"/>
        <p:cNvGrpSpPr/>
        <p:nvPr/>
      </p:nvGrpSpPr>
      <p:grpSpPr>
        <a:xfrm>
          <a:off x="0" y="0"/>
          <a:ext cx="0" cy="0"/>
          <a:chOff x="0" y="0"/>
          <a:chExt cx="0" cy="0"/>
        </a:xfrm>
      </p:grpSpPr>
      <p:sp>
        <p:nvSpPr>
          <p:cNvPr id="332" name="Google Shape;332;p31"/>
          <p:cNvSpPr/>
          <p:nvPr>
            <p:ph idx="1" type="body"/>
          </p:nvPr>
        </p:nvSpPr>
        <p:spPr>
          <a:xfrm>
            <a:off x="7328476" y="1720709"/>
            <a:ext cx="830400" cy="830400"/>
          </a:xfrm>
          <a:prstGeom prst="ellipse">
            <a:avLst/>
          </a:prstGeom>
          <a:solidFill>
            <a:schemeClr val="lt1"/>
          </a:solidFill>
          <a:ln>
            <a:noFill/>
          </a:ln>
          <a:effectLst>
            <a:outerShdw blurRad="763524" sx="101000" rotWithShape="0" algn="ctr" sy="101000">
              <a:srgbClr val="000000">
                <a:alpha val="1294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2700"/>
              <a:buNone/>
              <a:defRPr b="1" sz="2700">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33" name="Google Shape;333;p31"/>
          <p:cNvSpPr/>
          <p:nvPr>
            <p:ph idx="2" type="body"/>
          </p:nvPr>
        </p:nvSpPr>
        <p:spPr>
          <a:xfrm>
            <a:off x="5680372" y="2131703"/>
            <a:ext cx="830400" cy="830400"/>
          </a:xfrm>
          <a:prstGeom prst="ellipse">
            <a:avLst/>
          </a:prstGeom>
          <a:solidFill>
            <a:schemeClr val="lt1"/>
          </a:solidFill>
          <a:ln>
            <a:noFill/>
          </a:ln>
          <a:effectLst>
            <a:outerShdw blurRad="763524" sx="101000" rotWithShape="0" algn="ctr" sy="101000">
              <a:srgbClr val="000000">
                <a:alpha val="1294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2700"/>
              <a:buNone/>
              <a:defRPr b="1" sz="2700">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34" name="Google Shape;334;p31"/>
          <p:cNvSpPr/>
          <p:nvPr>
            <p:ph idx="3" type="body"/>
          </p:nvPr>
        </p:nvSpPr>
        <p:spPr>
          <a:xfrm>
            <a:off x="3934629" y="1716578"/>
            <a:ext cx="830400" cy="830400"/>
          </a:xfrm>
          <a:prstGeom prst="ellipse">
            <a:avLst/>
          </a:prstGeom>
          <a:solidFill>
            <a:schemeClr val="lt1"/>
          </a:solidFill>
          <a:ln>
            <a:noFill/>
          </a:ln>
          <a:effectLst>
            <a:outerShdw blurRad="763524" sx="101000" rotWithShape="0" algn="ctr" sy="101000">
              <a:srgbClr val="000000">
                <a:alpha val="1294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2700"/>
              <a:buNone/>
              <a:defRPr b="1" sz="2700">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35" name="Google Shape;335;p31"/>
          <p:cNvSpPr/>
          <p:nvPr>
            <p:ph idx="4" type="body"/>
          </p:nvPr>
        </p:nvSpPr>
        <p:spPr>
          <a:xfrm>
            <a:off x="2151869" y="2131703"/>
            <a:ext cx="830400" cy="830400"/>
          </a:xfrm>
          <a:prstGeom prst="ellipse">
            <a:avLst/>
          </a:prstGeom>
          <a:solidFill>
            <a:schemeClr val="lt1"/>
          </a:solidFill>
          <a:ln>
            <a:noFill/>
          </a:ln>
          <a:effectLst>
            <a:outerShdw blurRad="763524" sx="101000" rotWithShape="0" algn="ctr" sy="101000">
              <a:srgbClr val="000000">
                <a:alpha val="1294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2700"/>
              <a:buNone/>
              <a:defRPr b="1" sz="2700">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36" name="Google Shape;336;p31"/>
          <p:cNvSpPr/>
          <p:nvPr>
            <p:ph idx="5" type="body"/>
          </p:nvPr>
        </p:nvSpPr>
        <p:spPr>
          <a:xfrm>
            <a:off x="574909" y="1721049"/>
            <a:ext cx="830400" cy="830400"/>
          </a:xfrm>
          <a:prstGeom prst="ellipse">
            <a:avLst/>
          </a:prstGeom>
          <a:solidFill>
            <a:schemeClr val="lt1"/>
          </a:solidFill>
          <a:ln>
            <a:noFill/>
          </a:ln>
          <a:effectLst>
            <a:outerShdw blurRad="763524" sx="101000" rotWithShape="0" algn="ctr" sy="101000">
              <a:srgbClr val="000000">
                <a:alpha val="1294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2700"/>
              <a:buNone/>
              <a:defRPr b="1" sz="2700">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37" name="Google Shape;337;p31"/>
          <p:cNvSpPr txBox="1"/>
          <p:nvPr>
            <p:ph type="title"/>
          </p:nvPr>
        </p:nvSpPr>
        <p:spPr>
          <a:xfrm>
            <a:off x="275404" y="464124"/>
            <a:ext cx="7149600" cy="10002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600"/>
              <a:buFont typeface="Inter"/>
              <a:buNone/>
              <a:defRPr b="1" i="0" sz="36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338" name="Google Shape;338;p31"/>
          <p:cNvSpPr txBox="1"/>
          <p:nvPr>
            <p:ph idx="6" type="body"/>
          </p:nvPr>
        </p:nvSpPr>
        <p:spPr>
          <a:xfrm>
            <a:off x="568978" y="2622320"/>
            <a:ext cx="971100" cy="2053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39" name="Google Shape;339;p31"/>
          <p:cNvSpPr txBox="1"/>
          <p:nvPr>
            <p:ph idx="7" type="body"/>
          </p:nvPr>
        </p:nvSpPr>
        <p:spPr>
          <a:xfrm>
            <a:off x="2292747" y="3068031"/>
            <a:ext cx="971100" cy="160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40" name="Google Shape;340;p31"/>
          <p:cNvSpPr txBox="1"/>
          <p:nvPr>
            <p:ph idx="8" type="body"/>
          </p:nvPr>
        </p:nvSpPr>
        <p:spPr>
          <a:xfrm>
            <a:off x="4015963" y="2624410"/>
            <a:ext cx="971100" cy="2053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41" name="Google Shape;341;p31"/>
          <p:cNvSpPr txBox="1"/>
          <p:nvPr>
            <p:ph idx="9" type="body"/>
          </p:nvPr>
        </p:nvSpPr>
        <p:spPr>
          <a:xfrm>
            <a:off x="5729644" y="3068225"/>
            <a:ext cx="971100" cy="160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42" name="Google Shape;342;p31"/>
          <p:cNvSpPr txBox="1"/>
          <p:nvPr>
            <p:ph idx="13" type="body"/>
          </p:nvPr>
        </p:nvSpPr>
        <p:spPr>
          <a:xfrm>
            <a:off x="7451989" y="2624604"/>
            <a:ext cx="971100" cy="2053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343" name="Google Shape;343;p31"/>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344" name="Google Shape;344;p31"/>
          <p:cNvGrpSpPr/>
          <p:nvPr/>
        </p:nvGrpSpPr>
        <p:grpSpPr>
          <a:xfrm>
            <a:off x="9481728" y="2356516"/>
            <a:ext cx="665702" cy="182456"/>
            <a:chOff x="7970750" y="7577075"/>
            <a:chExt cx="2301875" cy="630900"/>
          </a:xfrm>
        </p:grpSpPr>
        <p:pic>
          <p:nvPicPr>
            <p:cNvPr id="345" name="Google Shape;345;p31"/>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346" name="Google Shape;346;p31"/>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347" name="Google Shape;347;p31"/>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48" name="Google Shape;348;p31"/>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49" name="Google Shape;349;p31"/>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350" name="Google Shape;350;p31"/>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351" name="Google Shape;351;p31"/>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52" name="Google Shape;352;p31"/>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353" name="Google Shape;353;p31"/>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54" name="Google Shape;354;p31"/>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506">
          <p15:clr>
            <a:srgbClr val="FBAE40"/>
          </p15:clr>
        </p15:guide>
        <p15:guide id="2" orient="horz" pos="7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Opt B">
  <p:cSld name="02_Agenda Opt B">
    <p:bg>
      <p:bgPr>
        <a:gradFill>
          <a:gsLst>
            <a:gs pos="0">
              <a:schemeClr val="lt1"/>
            </a:gs>
            <a:gs pos="1000">
              <a:schemeClr val="lt1"/>
            </a:gs>
            <a:gs pos="100000">
              <a:srgbClr val="F2F2F2"/>
            </a:gs>
          </a:gsLst>
          <a:lin ang="5400012" scaled="0"/>
        </a:gradFill>
      </p:bgPr>
    </p:bg>
    <p:spTree>
      <p:nvGrpSpPr>
        <p:cNvPr id="355" name="Shape 355"/>
        <p:cNvGrpSpPr/>
        <p:nvPr/>
      </p:nvGrpSpPr>
      <p:grpSpPr>
        <a:xfrm>
          <a:off x="0" y="0"/>
          <a:ext cx="0" cy="0"/>
          <a:chOff x="0" y="0"/>
          <a:chExt cx="0" cy="0"/>
        </a:xfrm>
      </p:grpSpPr>
      <p:sp>
        <p:nvSpPr>
          <p:cNvPr id="356" name="Google Shape;356;p32"/>
          <p:cNvSpPr/>
          <p:nvPr>
            <p:ph idx="2" type="pic"/>
          </p:nvPr>
        </p:nvSpPr>
        <p:spPr>
          <a:xfrm>
            <a:off x="273834" y="314925"/>
            <a:ext cx="4298100" cy="4828800"/>
          </a:xfrm>
          <a:prstGeom prst="round2SameRect">
            <a:avLst>
              <a:gd fmla="val 50000" name="adj1"/>
              <a:gd fmla="val 0" name="adj2"/>
            </a:avLst>
          </a:prstGeom>
          <a:solidFill>
            <a:srgbClr val="BFBFBF"/>
          </a:solidFill>
          <a:ln>
            <a:noFill/>
          </a:ln>
          <a:effectLst>
            <a:outerShdw blurRad="1071563" rotWithShape="0" algn="bl" dir="5400000" dist="19050">
              <a:schemeClr val="accent2">
                <a:alpha val="54000"/>
              </a:schemeClr>
            </a:outerShdw>
          </a:effectLst>
        </p:spPr>
      </p:sp>
      <p:sp>
        <p:nvSpPr>
          <p:cNvPr id="357" name="Google Shape;357;p32"/>
          <p:cNvSpPr txBox="1"/>
          <p:nvPr>
            <p:ph idx="1" type="body"/>
          </p:nvPr>
        </p:nvSpPr>
        <p:spPr>
          <a:xfrm>
            <a:off x="5203003" y="4130700"/>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2"/>
              </a:buClr>
              <a:buSzPts val="3000"/>
              <a:buNone/>
              <a:defRPr b="1" i="0" sz="3000">
                <a:solidFill>
                  <a:schemeClr val="lt2"/>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58" name="Google Shape;358;p32"/>
          <p:cNvSpPr txBox="1"/>
          <p:nvPr>
            <p:ph idx="3" type="body"/>
          </p:nvPr>
        </p:nvSpPr>
        <p:spPr>
          <a:xfrm>
            <a:off x="5203003" y="3261068"/>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2"/>
              </a:buClr>
              <a:buSzPts val="3000"/>
              <a:buNone/>
              <a:defRPr b="1" i="0" sz="3000">
                <a:solidFill>
                  <a:schemeClr val="lt2"/>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59" name="Google Shape;359;p32"/>
          <p:cNvSpPr txBox="1"/>
          <p:nvPr>
            <p:ph idx="4" type="body"/>
          </p:nvPr>
        </p:nvSpPr>
        <p:spPr>
          <a:xfrm>
            <a:off x="5203003" y="2391435"/>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2"/>
              </a:buClr>
              <a:buSzPts val="3000"/>
              <a:buNone/>
              <a:defRPr b="1" i="0" sz="3000">
                <a:solidFill>
                  <a:schemeClr val="lt2"/>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0" name="Google Shape;360;p32"/>
          <p:cNvSpPr txBox="1"/>
          <p:nvPr>
            <p:ph idx="5" type="body"/>
          </p:nvPr>
        </p:nvSpPr>
        <p:spPr>
          <a:xfrm>
            <a:off x="5203003" y="1521803"/>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2"/>
              </a:buClr>
              <a:buSzPts val="3000"/>
              <a:buNone/>
              <a:defRPr b="1" i="0" sz="3000">
                <a:solidFill>
                  <a:schemeClr val="lt2"/>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1" name="Google Shape;361;p32"/>
          <p:cNvSpPr txBox="1"/>
          <p:nvPr>
            <p:ph idx="6" type="body"/>
          </p:nvPr>
        </p:nvSpPr>
        <p:spPr>
          <a:xfrm>
            <a:off x="5203003" y="629384"/>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2"/>
              </a:buClr>
              <a:buSzPts val="3000"/>
              <a:buNone/>
              <a:defRPr b="1" i="0" sz="3000">
                <a:solidFill>
                  <a:schemeClr val="lt2"/>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2" name="Google Shape;362;p32"/>
          <p:cNvSpPr txBox="1"/>
          <p:nvPr>
            <p:ph type="title"/>
          </p:nvPr>
        </p:nvSpPr>
        <p:spPr>
          <a:xfrm>
            <a:off x="910507" y="2222360"/>
            <a:ext cx="3138900" cy="21792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600"/>
              <a:buFont typeface="Inter"/>
              <a:buNone/>
              <a:defRPr b="1" i="0" sz="36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363" name="Google Shape;363;p32"/>
          <p:cNvSpPr txBox="1"/>
          <p:nvPr>
            <p:ph idx="7" type="body"/>
          </p:nvPr>
        </p:nvSpPr>
        <p:spPr>
          <a:xfrm>
            <a:off x="5919364" y="652170"/>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4" name="Google Shape;364;p32"/>
          <p:cNvSpPr txBox="1"/>
          <p:nvPr>
            <p:ph idx="8" type="body"/>
          </p:nvPr>
        </p:nvSpPr>
        <p:spPr>
          <a:xfrm>
            <a:off x="5919363" y="1521803"/>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5" name="Google Shape;365;p32"/>
          <p:cNvSpPr txBox="1"/>
          <p:nvPr>
            <p:ph idx="9" type="body"/>
          </p:nvPr>
        </p:nvSpPr>
        <p:spPr>
          <a:xfrm>
            <a:off x="5919364" y="2391435"/>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6" name="Google Shape;366;p32"/>
          <p:cNvSpPr txBox="1"/>
          <p:nvPr>
            <p:ph idx="13" type="body"/>
          </p:nvPr>
        </p:nvSpPr>
        <p:spPr>
          <a:xfrm>
            <a:off x="5919363" y="3261068"/>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67" name="Google Shape;367;p32"/>
          <p:cNvSpPr txBox="1"/>
          <p:nvPr>
            <p:ph idx="14" type="body"/>
          </p:nvPr>
        </p:nvSpPr>
        <p:spPr>
          <a:xfrm>
            <a:off x="5919363" y="4130700"/>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368" name="Google Shape;368;p32"/>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369" name="Google Shape;369;p32"/>
          <p:cNvGrpSpPr/>
          <p:nvPr/>
        </p:nvGrpSpPr>
        <p:grpSpPr>
          <a:xfrm>
            <a:off x="9481728" y="2356516"/>
            <a:ext cx="665702" cy="182456"/>
            <a:chOff x="7970750" y="7577075"/>
            <a:chExt cx="2301875" cy="630900"/>
          </a:xfrm>
        </p:grpSpPr>
        <p:pic>
          <p:nvPicPr>
            <p:cNvPr id="370" name="Google Shape;370;p32"/>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371" name="Google Shape;371;p32"/>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372" name="Google Shape;372;p32"/>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73" name="Google Shape;373;p32"/>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74" name="Google Shape;374;p32"/>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375" name="Google Shape;375;p32"/>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376" name="Google Shape;376;p32"/>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77" name="Google Shape;377;p32"/>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378" name="Google Shape;378;p32"/>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379" name="Google Shape;379;p32"/>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506">
          <p15:clr>
            <a:srgbClr val="FBAE40"/>
          </p15:clr>
        </p15:guide>
        <p15:guide id="2" orient="horz" pos="7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Opt C">
  <p:cSld name="02_Agenda Opt C">
    <p:bg>
      <p:bgPr>
        <a:gradFill>
          <a:gsLst>
            <a:gs pos="0">
              <a:srgbClr val="F2F2F2"/>
            </a:gs>
            <a:gs pos="86000">
              <a:srgbClr val="F2F2F2"/>
            </a:gs>
            <a:gs pos="99000">
              <a:schemeClr val="lt1"/>
            </a:gs>
            <a:gs pos="100000">
              <a:schemeClr val="lt1"/>
            </a:gs>
          </a:gsLst>
          <a:lin ang="5400012" scaled="0"/>
        </a:gradFill>
      </p:bgPr>
    </p:bg>
    <p:spTree>
      <p:nvGrpSpPr>
        <p:cNvPr id="380" name="Shape 380"/>
        <p:cNvGrpSpPr/>
        <p:nvPr/>
      </p:nvGrpSpPr>
      <p:grpSpPr>
        <a:xfrm>
          <a:off x="0" y="0"/>
          <a:ext cx="0" cy="0"/>
          <a:chOff x="0" y="0"/>
          <a:chExt cx="0" cy="0"/>
        </a:xfrm>
      </p:grpSpPr>
      <p:pic>
        <p:nvPicPr>
          <p:cNvPr id="381" name="Google Shape;381;p33"/>
          <p:cNvPicPr preferRelativeResize="0"/>
          <p:nvPr>
            <p:ph idx="2" type="pic"/>
          </p:nvPr>
        </p:nvPicPr>
        <p:blipFill/>
        <p:spPr>
          <a:xfrm>
            <a:off x="-13536" y="-5196"/>
            <a:ext cx="4502700" cy="4350600"/>
          </a:xfrm>
          <a:prstGeom prst="rect">
            <a:avLst/>
          </a:prstGeom>
          <a:blipFill rotWithShape="1">
            <a:blip r:embed="rId2">
              <a:alphaModFix/>
            </a:blip>
            <a:stretch>
              <a:fillRect b="0" l="189" r="0" t="0"/>
            </a:stretch>
          </a:blipFill>
          <a:ln>
            <a:noFill/>
          </a:ln>
          <a:effectLst>
            <a:outerShdw blurRad="1270000" sx="99000" rotWithShape="0" algn="ctr" sy="99000">
              <a:schemeClr val="dk1">
                <a:alpha val="24710"/>
              </a:schemeClr>
            </a:outerShdw>
          </a:effectLst>
        </p:spPr>
      </p:pic>
      <p:pic>
        <p:nvPicPr>
          <p:cNvPr id="382" name="Google Shape;382;p33"/>
          <p:cNvPicPr preferRelativeResize="0"/>
          <p:nvPr/>
        </p:nvPicPr>
        <p:blipFill>
          <a:blip r:embed="rId3">
            <a:alphaModFix/>
          </a:blip>
          <a:stretch>
            <a:fillRect/>
          </a:stretch>
        </p:blipFill>
        <p:spPr>
          <a:xfrm>
            <a:off x="-13543" y="-2068"/>
            <a:ext cx="9143398" cy="5147643"/>
          </a:xfrm>
          <a:prstGeom prst="rect">
            <a:avLst/>
          </a:prstGeom>
          <a:noFill/>
          <a:ln>
            <a:noFill/>
          </a:ln>
        </p:spPr>
      </p:pic>
      <p:sp>
        <p:nvSpPr>
          <p:cNvPr id="383" name="Google Shape;383;p33"/>
          <p:cNvSpPr txBox="1"/>
          <p:nvPr>
            <p:ph idx="1" type="body"/>
          </p:nvPr>
        </p:nvSpPr>
        <p:spPr>
          <a:xfrm>
            <a:off x="5203003" y="4130700"/>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1"/>
              </a:buClr>
              <a:buSzPts val="3000"/>
              <a:buNone/>
              <a:defRPr b="1" sz="3000">
                <a:solidFill>
                  <a:schemeClr val="lt1"/>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84" name="Google Shape;384;p33"/>
          <p:cNvSpPr txBox="1"/>
          <p:nvPr>
            <p:ph idx="3" type="body"/>
          </p:nvPr>
        </p:nvSpPr>
        <p:spPr>
          <a:xfrm>
            <a:off x="5203003" y="3261068"/>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1"/>
              </a:buClr>
              <a:buSzPts val="3000"/>
              <a:buNone/>
              <a:defRPr b="1" sz="3000">
                <a:solidFill>
                  <a:schemeClr val="lt1"/>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85" name="Google Shape;385;p33"/>
          <p:cNvSpPr txBox="1"/>
          <p:nvPr>
            <p:ph idx="4" type="body"/>
          </p:nvPr>
        </p:nvSpPr>
        <p:spPr>
          <a:xfrm>
            <a:off x="5203003" y="2391435"/>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1"/>
              </a:buClr>
              <a:buSzPts val="3000"/>
              <a:buNone/>
              <a:defRPr b="1" sz="3000">
                <a:solidFill>
                  <a:schemeClr val="lt1"/>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86" name="Google Shape;386;p33"/>
          <p:cNvSpPr txBox="1"/>
          <p:nvPr>
            <p:ph idx="5" type="body"/>
          </p:nvPr>
        </p:nvSpPr>
        <p:spPr>
          <a:xfrm>
            <a:off x="5203003" y="1521803"/>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1"/>
              </a:buClr>
              <a:buSzPts val="3000"/>
              <a:buNone/>
              <a:defRPr b="1" sz="3000">
                <a:solidFill>
                  <a:schemeClr val="lt1"/>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87" name="Google Shape;387;p33"/>
          <p:cNvSpPr txBox="1"/>
          <p:nvPr>
            <p:ph idx="6" type="body"/>
          </p:nvPr>
        </p:nvSpPr>
        <p:spPr>
          <a:xfrm>
            <a:off x="5203003" y="652170"/>
            <a:ext cx="580800" cy="369900"/>
          </a:xfrm>
          <a:prstGeom prst="rect">
            <a:avLst/>
          </a:prstGeom>
          <a:noFill/>
          <a:ln>
            <a:noFill/>
          </a:ln>
          <a:effectLst>
            <a:outerShdw blurRad="763524" sx="101000" rotWithShape="0" algn="ctr" sy="101000">
              <a:srgbClr val="000000">
                <a:alpha val="12940"/>
              </a:srgbClr>
            </a:outerShdw>
          </a:effectLst>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1"/>
              </a:buClr>
              <a:buSzPts val="3000"/>
              <a:buNone/>
              <a:defRPr b="1" sz="3000">
                <a:solidFill>
                  <a:schemeClr val="lt1"/>
                </a:solidFill>
                <a:latin typeface="Inter"/>
                <a:ea typeface="Inter"/>
                <a:cs typeface="Inter"/>
                <a:sym typeface="Inter"/>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88" name="Google Shape;388;p33"/>
          <p:cNvSpPr txBox="1"/>
          <p:nvPr>
            <p:ph type="title"/>
          </p:nvPr>
        </p:nvSpPr>
        <p:spPr>
          <a:xfrm>
            <a:off x="264932" y="809950"/>
            <a:ext cx="3138900" cy="21792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600"/>
              <a:buFont typeface="Inter"/>
              <a:buNone/>
              <a:defRPr b="1" i="0" sz="36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389" name="Google Shape;389;p33"/>
          <p:cNvSpPr txBox="1"/>
          <p:nvPr>
            <p:ph idx="7" type="body"/>
          </p:nvPr>
        </p:nvSpPr>
        <p:spPr>
          <a:xfrm>
            <a:off x="5919364" y="652170"/>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90" name="Google Shape;390;p33"/>
          <p:cNvSpPr txBox="1"/>
          <p:nvPr>
            <p:ph idx="8" type="body"/>
          </p:nvPr>
        </p:nvSpPr>
        <p:spPr>
          <a:xfrm>
            <a:off x="5919363" y="1521803"/>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91" name="Google Shape;391;p33"/>
          <p:cNvSpPr txBox="1"/>
          <p:nvPr>
            <p:ph idx="9" type="body"/>
          </p:nvPr>
        </p:nvSpPr>
        <p:spPr>
          <a:xfrm>
            <a:off x="5919364" y="2391435"/>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92" name="Google Shape;392;p33"/>
          <p:cNvSpPr txBox="1"/>
          <p:nvPr>
            <p:ph idx="13" type="body"/>
          </p:nvPr>
        </p:nvSpPr>
        <p:spPr>
          <a:xfrm>
            <a:off x="5919363" y="3261068"/>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393" name="Google Shape;393;p33"/>
          <p:cNvSpPr txBox="1"/>
          <p:nvPr>
            <p:ph idx="14" type="body"/>
          </p:nvPr>
        </p:nvSpPr>
        <p:spPr>
          <a:xfrm>
            <a:off x="5919363" y="4130700"/>
            <a:ext cx="2614800" cy="675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400"/>
              <a:buNone/>
              <a:defRPr b="0" i="0" sz="1400">
                <a:latin typeface="Inter SemiBold"/>
                <a:ea typeface="Inter SemiBold"/>
                <a:cs typeface="Inter SemiBold"/>
                <a:sym typeface="Inter SemiBold"/>
              </a:defRPr>
            </a:lvl1pPr>
            <a:lvl2pPr indent="-228600" lvl="1" marL="914400" rtl="0" algn="l">
              <a:lnSpc>
                <a:spcPct val="90000"/>
              </a:lnSpc>
              <a:spcBef>
                <a:spcPts val="400"/>
              </a:spcBef>
              <a:spcAft>
                <a:spcPts val="0"/>
              </a:spcAft>
              <a:buClr>
                <a:schemeClr val="dk1"/>
              </a:buClr>
              <a:buSzPts val="900"/>
              <a:buNone/>
              <a:defRPr b="0" i="0" sz="900">
                <a:solidFill>
                  <a:schemeClr val="dk1"/>
                </a:solidFill>
                <a:latin typeface="Inter Light"/>
                <a:ea typeface="Inter Light"/>
                <a:cs typeface="Inter Light"/>
                <a:sym typeface="Inter Light"/>
              </a:defRPr>
            </a:lvl2pPr>
            <a:lvl3pPr indent="-279400" lvl="2" marL="1371600" rtl="0" algn="l">
              <a:lnSpc>
                <a:spcPct val="90000"/>
              </a:lnSpc>
              <a:spcBef>
                <a:spcPts val="2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394" name="Google Shape;394;p33"/>
          <p:cNvPicPr preferRelativeResize="0"/>
          <p:nvPr/>
        </p:nvPicPr>
        <p:blipFill rotWithShape="1">
          <a:blip r:embed="rId4">
            <a:alphaModFix/>
          </a:blip>
          <a:srcRect b="0" l="7656" r="7179" t="7817"/>
          <a:stretch/>
        </p:blipFill>
        <p:spPr>
          <a:xfrm>
            <a:off x="9481255" y="2173791"/>
            <a:ext cx="316800" cy="156600"/>
          </a:xfrm>
          <a:prstGeom prst="roundRect">
            <a:avLst>
              <a:gd fmla="val 16667" name="adj"/>
            </a:avLst>
          </a:prstGeom>
          <a:noFill/>
          <a:ln>
            <a:noFill/>
          </a:ln>
        </p:spPr>
      </p:pic>
      <p:grpSp>
        <p:nvGrpSpPr>
          <p:cNvPr id="395" name="Google Shape;395;p33"/>
          <p:cNvGrpSpPr/>
          <p:nvPr/>
        </p:nvGrpSpPr>
        <p:grpSpPr>
          <a:xfrm>
            <a:off x="9481728" y="2356516"/>
            <a:ext cx="665702" cy="182456"/>
            <a:chOff x="7970750" y="7577075"/>
            <a:chExt cx="2301875" cy="630900"/>
          </a:xfrm>
        </p:grpSpPr>
        <p:pic>
          <p:nvPicPr>
            <p:cNvPr id="396" name="Google Shape;396;p33"/>
            <p:cNvPicPr preferRelativeResize="0"/>
            <p:nvPr/>
          </p:nvPicPr>
          <p:blipFill rotWithShape="1">
            <a:blip r:embed="rId5">
              <a:alphaModFix/>
            </a:blip>
            <a:srcRect b="16985" l="11581" r="61181" t="-534"/>
            <a:stretch/>
          </p:blipFill>
          <p:spPr>
            <a:xfrm>
              <a:off x="7970750" y="7577075"/>
              <a:ext cx="1508700" cy="630900"/>
            </a:xfrm>
            <a:prstGeom prst="roundRect">
              <a:avLst>
                <a:gd fmla="val 16667" name="adj"/>
              </a:avLst>
            </a:prstGeom>
            <a:noFill/>
            <a:ln>
              <a:noFill/>
            </a:ln>
          </p:spPr>
        </p:pic>
        <p:pic>
          <p:nvPicPr>
            <p:cNvPr id="397" name="Google Shape;397;p33"/>
            <p:cNvPicPr preferRelativeResize="0"/>
            <p:nvPr/>
          </p:nvPicPr>
          <p:blipFill rotWithShape="1">
            <a:blip r:embed="rId5">
              <a:alphaModFix/>
            </a:blip>
            <a:srcRect b="14131" l="79049" r="1544" t="14131"/>
            <a:stretch/>
          </p:blipFill>
          <p:spPr>
            <a:xfrm>
              <a:off x="9021025" y="7577075"/>
              <a:ext cx="1251600" cy="630900"/>
            </a:xfrm>
            <a:prstGeom prst="roundRect">
              <a:avLst>
                <a:gd fmla="val 16667" name="adj"/>
              </a:avLst>
            </a:prstGeom>
            <a:noFill/>
            <a:ln>
              <a:noFill/>
            </a:ln>
          </p:spPr>
        </p:pic>
      </p:grpSp>
      <p:sp>
        <p:nvSpPr>
          <p:cNvPr id="398" name="Google Shape;398;p33"/>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399" name="Google Shape;399;p33"/>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00" name="Google Shape;400;p33"/>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401" name="Google Shape;401;p33"/>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402" name="Google Shape;402;p33"/>
          <p:cNvPicPr preferRelativeResize="0"/>
          <p:nvPr/>
        </p:nvPicPr>
        <p:blipFill>
          <a:blip r:embed="rId6">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03" name="Google Shape;403;p33"/>
          <p:cNvPicPr preferRelativeResize="0"/>
          <p:nvPr/>
        </p:nvPicPr>
        <p:blipFill rotWithShape="1">
          <a:blip r:embed="rId7">
            <a:alphaModFix/>
          </a:blip>
          <a:srcRect b="0" l="0" r="0" t="0"/>
          <a:stretch/>
        </p:blipFill>
        <p:spPr>
          <a:xfrm>
            <a:off x="10180840" y="377846"/>
            <a:ext cx="135748" cy="203188"/>
          </a:xfrm>
          <a:prstGeom prst="rect">
            <a:avLst/>
          </a:prstGeom>
          <a:noFill/>
          <a:ln>
            <a:noFill/>
          </a:ln>
        </p:spPr>
      </p:pic>
      <p:pic>
        <p:nvPicPr>
          <p:cNvPr id="404" name="Google Shape;404;p33"/>
          <p:cNvPicPr preferRelativeResize="0"/>
          <p:nvPr/>
        </p:nvPicPr>
        <p:blipFill rotWithShape="1">
          <a:blip r:embed="rId8">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05" name="Google Shape;405;p33"/>
          <p:cNvPicPr preferRelativeResize="0"/>
          <p:nvPr/>
        </p:nvPicPr>
        <p:blipFill rotWithShape="1">
          <a:blip r:embed="rId7">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506">
          <p15:clr>
            <a:srgbClr val="FBAE40"/>
          </p15:clr>
        </p15:guide>
        <p15:guide id="2" orient="horz" pos="7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am Opt A" showMasterSp="0">
  <p:cSld name="03_Team Opt A">
    <p:bg>
      <p:bgPr>
        <a:gradFill>
          <a:gsLst>
            <a:gs pos="0">
              <a:srgbClr val="F2F2F2"/>
            </a:gs>
            <a:gs pos="99000">
              <a:schemeClr val="lt1"/>
            </a:gs>
            <a:gs pos="100000">
              <a:schemeClr val="lt1"/>
            </a:gs>
          </a:gsLst>
          <a:lin ang="18900044" scaled="0"/>
        </a:gradFill>
      </p:bgPr>
    </p:bg>
    <p:spTree>
      <p:nvGrpSpPr>
        <p:cNvPr id="406" name="Shape 406"/>
        <p:cNvGrpSpPr/>
        <p:nvPr/>
      </p:nvGrpSpPr>
      <p:grpSpPr>
        <a:xfrm>
          <a:off x="0" y="0"/>
          <a:ext cx="0" cy="0"/>
          <a:chOff x="0" y="0"/>
          <a:chExt cx="0" cy="0"/>
        </a:xfrm>
      </p:grpSpPr>
      <p:sp>
        <p:nvSpPr>
          <p:cNvPr id="407" name="Google Shape;407;p34"/>
          <p:cNvSpPr/>
          <p:nvPr>
            <p:ph idx="2" type="pic"/>
          </p:nvPr>
        </p:nvSpPr>
        <p:spPr>
          <a:xfrm>
            <a:off x="1902232" y="1210295"/>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08" name="Google Shape;408;p34"/>
          <p:cNvSpPr/>
          <p:nvPr>
            <p:ph idx="3" type="pic"/>
          </p:nvPr>
        </p:nvSpPr>
        <p:spPr>
          <a:xfrm>
            <a:off x="3424583" y="1210295"/>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09" name="Google Shape;409;p34"/>
          <p:cNvSpPr/>
          <p:nvPr>
            <p:ph idx="4" type="pic"/>
          </p:nvPr>
        </p:nvSpPr>
        <p:spPr>
          <a:xfrm>
            <a:off x="4946934" y="1210295"/>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10" name="Google Shape;410;p34"/>
          <p:cNvSpPr/>
          <p:nvPr>
            <p:ph idx="5" type="pic"/>
          </p:nvPr>
        </p:nvSpPr>
        <p:spPr>
          <a:xfrm>
            <a:off x="6469285" y="1210295"/>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11" name="Google Shape;411;p34"/>
          <p:cNvSpPr/>
          <p:nvPr>
            <p:ph idx="6" type="pic"/>
          </p:nvPr>
        </p:nvSpPr>
        <p:spPr>
          <a:xfrm>
            <a:off x="1902232" y="2921648"/>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12" name="Google Shape;412;p34"/>
          <p:cNvSpPr/>
          <p:nvPr>
            <p:ph idx="7" type="pic"/>
          </p:nvPr>
        </p:nvSpPr>
        <p:spPr>
          <a:xfrm>
            <a:off x="3424583" y="2921648"/>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13" name="Google Shape;413;p34"/>
          <p:cNvSpPr/>
          <p:nvPr>
            <p:ph idx="8" type="pic"/>
          </p:nvPr>
        </p:nvSpPr>
        <p:spPr>
          <a:xfrm>
            <a:off x="4946934" y="2921648"/>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14" name="Google Shape;414;p34"/>
          <p:cNvSpPr/>
          <p:nvPr>
            <p:ph idx="9" type="pic"/>
          </p:nvPr>
        </p:nvSpPr>
        <p:spPr>
          <a:xfrm>
            <a:off x="6469285" y="2921648"/>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15" name="Google Shape;415;p34"/>
          <p:cNvSpPr txBox="1"/>
          <p:nvPr>
            <p:ph idx="1" type="body"/>
          </p:nvPr>
        </p:nvSpPr>
        <p:spPr>
          <a:xfrm>
            <a:off x="1705715"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16" name="Google Shape;416;p34"/>
          <p:cNvSpPr txBox="1"/>
          <p:nvPr>
            <p:ph idx="13" type="body"/>
          </p:nvPr>
        </p:nvSpPr>
        <p:spPr>
          <a:xfrm>
            <a:off x="3228066"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17" name="Google Shape;417;p34"/>
          <p:cNvSpPr txBox="1"/>
          <p:nvPr>
            <p:ph idx="14" type="body"/>
          </p:nvPr>
        </p:nvSpPr>
        <p:spPr>
          <a:xfrm>
            <a:off x="4750416"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18" name="Google Shape;418;p34"/>
          <p:cNvSpPr txBox="1"/>
          <p:nvPr>
            <p:ph idx="15" type="body"/>
          </p:nvPr>
        </p:nvSpPr>
        <p:spPr>
          <a:xfrm>
            <a:off x="6272767"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19" name="Google Shape;419;p34"/>
          <p:cNvSpPr txBox="1"/>
          <p:nvPr>
            <p:ph idx="16" type="body"/>
          </p:nvPr>
        </p:nvSpPr>
        <p:spPr>
          <a:xfrm>
            <a:off x="1705715"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20" name="Google Shape;420;p34"/>
          <p:cNvSpPr txBox="1"/>
          <p:nvPr>
            <p:ph idx="17" type="body"/>
          </p:nvPr>
        </p:nvSpPr>
        <p:spPr>
          <a:xfrm>
            <a:off x="3228066"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21" name="Google Shape;421;p34"/>
          <p:cNvSpPr txBox="1"/>
          <p:nvPr>
            <p:ph idx="18" type="body"/>
          </p:nvPr>
        </p:nvSpPr>
        <p:spPr>
          <a:xfrm>
            <a:off x="4750416"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22" name="Google Shape;422;p34"/>
          <p:cNvSpPr txBox="1"/>
          <p:nvPr>
            <p:ph idx="19" type="body"/>
          </p:nvPr>
        </p:nvSpPr>
        <p:spPr>
          <a:xfrm>
            <a:off x="6272767"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23" name="Google Shape;423;p34"/>
          <p:cNvSpPr txBox="1"/>
          <p:nvPr>
            <p:ph type="title"/>
          </p:nvPr>
        </p:nvSpPr>
        <p:spPr>
          <a:xfrm>
            <a:off x="275404" y="516219"/>
            <a:ext cx="7149600" cy="5127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pic>
        <p:nvPicPr>
          <p:cNvPr id="424" name="Google Shape;424;p34"/>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425" name="Google Shape;425;p34"/>
          <p:cNvGrpSpPr/>
          <p:nvPr/>
        </p:nvGrpSpPr>
        <p:grpSpPr>
          <a:xfrm>
            <a:off x="9481728" y="2356516"/>
            <a:ext cx="665702" cy="182456"/>
            <a:chOff x="7970750" y="7577075"/>
            <a:chExt cx="2301875" cy="630900"/>
          </a:xfrm>
        </p:grpSpPr>
        <p:pic>
          <p:nvPicPr>
            <p:cNvPr id="426" name="Google Shape;426;p34"/>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427" name="Google Shape;427;p34"/>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428" name="Google Shape;428;p34"/>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29" name="Google Shape;429;p34"/>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30" name="Google Shape;430;p34"/>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431" name="Google Shape;431;p34"/>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432" name="Google Shape;432;p34"/>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33" name="Google Shape;433;p34"/>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434" name="Google Shape;434;p34"/>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35" name="Google Shape;435;p34"/>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am Opt B" showMasterSp="0">
  <p:cSld name="03_Team Opt B">
    <p:bg>
      <p:bgPr>
        <a:gradFill>
          <a:gsLst>
            <a:gs pos="0">
              <a:schemeClr val="dk1"/>
            </a:gs>
            <a:gs pos="99000">
              <a:srgbClr val="0C0C0C"/>
            </a:gs>
            <a:gs pos="100000">
              <a:srgbClr val="0C0C0C"/>
            </a:gs>
          </a:gsLst>
          <a:lin ang="18900044" scaled="0"/>
        </a:gradFill>
      </p:bgPr>
    </p:bg>
    <p:spTree>
      <p:nvGrpSpPr>
        <p:cNvPr id="436" name="Shape 436"/>
        <p:cNvGrpSpPr/>
        <p:nvPr/>
      </p:nvGrpSpPr>
      <p:grpSpPr>
        <a:xfrm>
          <a:off x="0" y="0"/>
          <a:ext cx="0" cy="0"/>
          <a:chOff x="0" y="0"/>
          <a:chExt cx="0" cy="0"/>
        </a:xfrm>
      </p:grpSpPr>
      <p:sp>
        <p:nvSpPr>
          <p:cNvPr id="437" name="Google Shape;437;p35"/>
          <p:cNvSpPr/>
          <p:nvPr>
            <p:ph idx="2" type="pic"/>
          </p:nvPr>
        </p:nvSpPr>
        <p:spPr>
          <a:xfrm>
            <a:off x="1902232" y="1210295"/>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38" name="Google Shape;438;p35"/>
          <p:cNvSpPr/>
          <p:nvPr>
            <p:ph idx="3" type="pic"/>
          </p:nvPr>
        </p:nvSpPr>
        <p:spPr>
          <a:xfrm>
            <a:off x="3424583" y="1210295"/>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39" name="Google Shape;439;p35"/>
          <p:cNvSpPr/>
          <p:nvPr>
            <p:ph idx="4" type="pic"/>
          </p:nvPr>
        </p:nvSpPr>
        <p:spPr>
          <a:xfrm>
            <a:off x="4946934" y="1210295"/>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40" name="Google Shape;440;p35"/>
          <p:cNvSpPr/>
          <p:nvPr>
            <p:ph idx="5" type="pic"/>
          </p:nvPr>
        </p:nvSpPr>
        <p:spPr>
          <a:xfrm>
            <a:off x="6469285" y="1210295"/>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41" name="Google Shape;441;p35"/>
          <p:cNvSpPr/>
          <p:nvPr>
            <p:ph idx="6" type="pic"/>
          </p:nvPr>
        </p:nvSpPr>
        <p:spPr>
          <a:xfrm>
            <a:off x="1902232" y="2921648"/>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42" name="Google Shape;442;p35"/>
          <p:cNvSpPr/>
          <p:nvPr>
            <p:ph idx="7" type="pic"/>
          </p:nvPr>
        </p:nvSpPr>
        <p:spPr>
          <a:xfrm>
            <a:off x="3424583" y="2921648"/>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43" name="Google Shape;443;p35"/>
          <p:cNvSpPr/>
          <p:nvPr>
            <p:ph idx="8" type="pic"/>
          </p:nvPr>
        </p:nvSpPr>
        <p:spPr>
          <a:xfrm>
            <a:off x="4946934" y="2921648"/>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44" name="Google Shape;444;p35"/>
          <p:cNvSpPr/>
          <p:nvPr>
            <p:ph idx="9" type="pic"/>
          </p:nvPr>
        </p:nvSpPr>
        <p:spPr>
          <a:xfrm>
            <a:off x="6469285" y="2921648"/>
            <a:ext cx="829800" cy="8298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900"/>
              </a:srgbClr>
            </a:outerShdw>
          </a:effectLst>
        </p:spPr>
      </p:sp>
      <p:sp>
        <p:nvSpPr>
          <p:cNvPr id="445" name="Google Shape;445;p35"/>
          <p:cNvSpPr txBox="1"/>
          <p:nvPr>
            <p:ph idx="1" type="body"/>
          </p:nvPr>
        </p:nvSpPr>
        <p:spPr>
          <a:xfrm>
            <a:off x="1705715"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46" name="Google Shape;446;p35"/>
          <p:cNvSpPr txBox="1"/>
          <p:nvPr>
            <p:ph idx="13" type="body"/>
          </p:nvPr>
        </p:nvSpPr>
        <p:spPr>
          <a:xfrm>
            <a:off x="3228066"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47" name="Google Shape;447;p35"/>
          <p:cNvSpPr txBox="1"/>
          <p:nvPr>
            <p:ph idx="14" type="body"/>
          </p:nvPr>
        </p:nvSpPr>
        <p:spPr>
          <a:xfrm>
            <a:off x="4750416"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48" name="Google Shape;448;p35"/>
          <p:cNvSpPr txBox="1"/>
          <p:nvPr>
            <p:ph idx="15" type="body"/>
          </p:nvPr>
        </p:nvSpPr>
        <p:spPr>
          <a:xfrm>
            <a:off x="6272767" y="2158334"/>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49" name="Google Shape;449;p35"/>
          <p:cNvSpPr txBox="1"/>
          <p:nvPr>
            <p:ph idx="16" type="body"/>
          </p:nvPr>
        </p:nvSpPr>
        <p:spPr>
          <a:xfrm>
            <a:off x="1705715"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50" name="Google Shape;450;p35"/>
          <p:cNvSpPr txBox="1"/>
          <p:nvPr>
            <p:ph idx="17" type="body"/>
          </p:nvPr>
        </p:nvSpPr>
        <p:spPr>
          <a:xfrm>
            <a:off x="3228066"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51" name="Google Shape;451;p35"/>
          <p:cNvSpPr txBox="1"/>
          <p:nvPr>
            <p:ph idx="18" type="body"/>
          </p:nvPr>
        </p:nvSpPr>
        <p:spPr>
          <a:xfrm>
            <a:off x="4750416"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52" name="Google Shape;452;p35"/>
          <p:cNvSpPr txBox="1"/>
          <p:nvPr>
            <p:ph idx="19" type="body"/>
          </p:nvPr>
        </p:nvSpPr>
        <p:spPr>
          <a:xfrm>
            <a:off x="6272767" y="3865602"/>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53" name="Google Shape;453;p35"/>
          <p:cNvSpPr txBox="1"/>
          <p:nvPr>
            <p:ph type="title"/>
          </p:nvPr>
        </p:nvSpPr>
        <p:spPr>
          <a:xfrm>
            <a:off x="275404" y="516219"/>
            <a:ext cx="7149600" cy="5127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pic>
        <p:nvPicPr>
          <p:cNvPr id="454" name="Google Shape;454;p35"/>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455" name="Google Shape;455;p35"/>
          <p:cNvGrpSpPr/>
          <p:nvPr/>
        </p:nvGrpSpPr>
        <p:grpSpPr>
          <a:xfrm>
            <a:off x="9481728" y="2356516"/>
            <a:ext cx="665702" cy="182456"/>
            <a:chOff x="7970750" y="7577075"/>
            <a:chExt cx="2301875" cy="630900"/>
          </a:xfrm>
        </p:grpSpPr>
        <p:pic>
          <p:nvPicPr>
            <p:cNvPr id="456" name="Google Shape;456;p35"/>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457" name="Google Shape;457;p35"/>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458" name="Google Shape;458;p35"/>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59" name="Google Shape;459;p35"/>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60" name="Google Shape;460;p35"/>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461" name="Google Shape;461;p35"/>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462" name="Google Shape;462;p35"/>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63" name="Google Shape;463;p35"/>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464" name="Google Shape;464;p35"/>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65" name="Google Shape;465;p35"/>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am Opt C" showMasterSp="0">
  <p:cSld name="03_Team Opt C">
    <p:bg>
      <p:bgPr>
        <a:gradFill>
          <a:gsLst>
            <a:gs pos="0">
              <a:srgbClr val="F2F2F2"/>
            </a:gs>
            <a:gs pos="99000">
              <a:schemeClr val="lt1"/>
            </a:gs>
            <a:gs pos="100000">
              <a:schemeClr val="lt1"/>
            </a:gs>
          </a:gsLst>
          <a:lin ang="18900044" scaled="0"/>
        </a:gradFill>
      </p:bgPr>
    </p:bg>
    <p:spTree>
      <p:nvGrpSpPr>
        <p:cNvPr id="466" name="Shape 466"/>
        <p:cNvGrpSpPr/>
        <p:nvPr/>
      </p:nvGrpSpPr>
      <p:grpSpPr>
        <a:xfrm>
          <a:off x="0" y="0"/>
          <a:ext cx="0" cy="0"/>
          <a:chOff x="0" y="0"/>
          <a:chExt cx="0" cy="0"/>
        </a:xfrm>
      </p:grpSpPr>
      <p:sp>
        <p:nvSpPr>
          <p:cNvPr id="467" name="Google Shape;467;p36"/>
          <p:cNvSpPr/>
          <p:nvPr>
            <p:ph idx="2" type="pic"/>
          </p:nvPr>
        </p:nvSpPr>
        <p:spPr>
          <a:xfrm>
            <a:off x="3972628" y="803077"/>
            <a:ext cx="1206600" cy="12069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68" name="Google Shape;468;p36"/>
          <p:cNvSpPr/>
          <p:nvPr>
            <p:ph idx="3" type="pic"/>
          </p:nvPr>
        </p:nvSpPr>
        <p:spPr>
          <a:xfrm>
            <a:off x="513326" y="2832382"/>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69" name="Google Shape;469;p36"/>
          <p:cNvSpPr/>
          <p:nvPr>
            <p:ph idx="4" type="pic"/>
          </p:nvPr>
        </p:nvSpPr>
        <p:spPr>
          <a:xfrm>
            <a:off x="1982064" y="2832382"/>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70" name="Google Shape;470;p36"/>
          <p:cNvSpPr/>
          <p:nvPr>
            <p:ph idx="5" type="pic"/>
          </p:nvPr>
        </p:nvSpPr>
        <p:spPr>
          <a:xfrm>
            <a:off x="3450802" y="2832382"/>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71" name="Google Shape;471;p36"/>
          <p:cNvSpPr/>
          <p:nvPr>
            <p:ph idx="6" type="pic"/>
          </p:nvPr>
        </p:nvSpPr>
        <p:spPr>
          <a:xfrm>
            <a:off x="4919539" y="2832382"/>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72" name="Google Shape;472;p36"/>
          <p:cNvSpPr/>
          <p:nvPr>
            <p:ph idx="7" type="pic"/>
          </p:nvPr>
        </p:nvSpPr>
        <p:spPr>
          <a:xfrm>
            <a:off x="6388277" y="2832382"/>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73" name="Google Shape;473;p36"/>
          <p:cNvSpPr/>
          <p:nvPr>
            <p:ph idx="8" type="pic"/>
          </p:nvPr>
        </p:nvSpPr>
        <p:spPr>
          <a:xfrm>
            <a:off x="7857015" y="2832382"/>
            <a:ext cx="829800" cy="8298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474" name="Google Shape;474;p36"/>
          <p:cNvSpPr txBox="1"/>
          <p:nvPr>
            <p:ph idx="1" type="body"/>
          </p:nvPr>
        </p:nvSpPr>
        <p:spPr>
          <a:xfrm>
            <a:off x="5380942" y="1113830"/>
            <a:ext cx="2279700" cy="4767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75" name="Google Shape;475;p36"/>
          <p:cNvSpPr txBox="1"/>
          <p:nvPr>
            <p:ph idx="9" type="body"/>
          </p:nvPr>
        </p:nvSpPr>
        <p:spPr>
          <a:xfrm>
            <a:off x="287179"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76" name="Google Shape;476;p36"/>
          <p:cNvSpPr txBox="1"/>
          <p:nvPr>
            <p:ph idx="13" type="body"/>
          </p:nvPr>
        </p:nvSpPr>
        <p:spPr>
          <a:xfrm>
            <a:off x="1756567"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77" name="Google Shape;477;p36"/>
          <p:cNvSpPr txBox="1"/>
          <p:nvPr>
            <p:ph idx="14" type="body"/>
          </p:nvPr>
        </p:nvSpPr>
        <p:spPr>
          <a:xfrm>
            <a:off x="3225955"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78" name="Google Shape;478;p36"/>
          <p:cNvSpPr txBox="1"/>
          <p:nvPr>
            <p:ph idx="15" type="body"/>
          </p:nvPr>
        </p:nvSpPr>
        <p:spPr>
          <a:xfrm>
            <a:off x="4695343"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79" name="Google Shape;479;p36"/>
          <p:cNvSpPr txBox="1"/>
          <p:nvPr>
            <p:ph idx="16" type="body"/>
          </p:nvPr>
        </p:nvSpPr>
        <p:spPr>
          <a:xfrm>
            <a:off x="6164731"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80" name="Google Shape;480;p36"/>
          <p:cNvSpPr txBox="1"/>
          <p:nvPr>
            <p:ph idx="17" type="body"/>
          </p:nvPr>
        </p:nvSpPr>
        <p:spPr>
          <a:xfrm>
            <a:off x="7660498"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dk1"/>
              </a:buClr>
              <a:buSzPts val="900"/>
              <a:buNone/>
              <a:defRPr b="0" i="0"/>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481" name="Google Shape;481;p36"/>
          <p:cNvSpPr txBox="1"/>
          <p:nvPr>
            <p:ph type="title"/>
          </p:nvPr>
        </p:nvSpPr>
        <p:spPr>
          <a:xfrm>
            <a:off x="275404" y="510481"/>
            <a:ext cx="3086100" cy="12069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pic>
        <p:nvPicPr>
          <p:cNvPr id="482" name="Google Shape;482;p36"/>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483" name="Google Shape;483;p36"/>
          <p:cNvGrpSpPr/>
          <p:nvPr/>
        </p:nvGrpSpPr>
        <p:grpSpPr>
          <a:xfrm>
            <a:off x="9481728" y="2356516"/>
            <a:ext cx="665702" cy="182456"/>
            <a:chOff x="7970750" y="7577075"/>
            <a:chExt cx="2301875" cy="630900"/>
          </a:xfrm>
        </p:grpSpPr>
        <p:pic>
          <p:nvPicPr>
            <p:cNvPr id="484" name="Google Shape;484;p36"/>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485" name="Google Shape;485;p36"/>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486" name="Google Shape;486;p36"/>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87" name="Google Shape;487;p36"/>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488" name="Google Shape;488;p36"/>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489" name="Google Shape;489;p36"/>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490" name="Google Shape;490;p36"/>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91" name="Google Shape;491;p36"/>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492" name="Google Shape;492;p36"/>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493" name="Google Shape;493;p36"/>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Opt D" showMasterSp="0">
  <p:cSld name="8_Team Opt D">
    <p:bg>
      <p:bgPr>
        <a:gradFill>
          <a:gsLst>
            <a:gs pos="0">
              <a:schemeClr val="dk1"/>
            </a:gs>
            <a:gs pos="99000">
              <a:srgbClr val="0C0C0C"/>
            </a:gs>
            <a:gs pos="100000">
              <a:srgbClr val="0C0C0C"/>
            </a:gs>
          </a:gsLst>
          <a:lin ang="18900044" scaled="0"/>
        </a:gradFill>
      </p:bgPr>
    </p:bg>
    <p:spTree>
      <p:nvGrpSpPr>
        <p:cNvPr id="494" name="Shape 494"/>
        <p:cNvGrpSpPr/>
        <p:nvPr/>
      </p:nvGrpSpPr>
      <p:grpSpPr>
        <a:xfrm>
          <a:off x="0" y="0"/>
          <a:ext cx="0" cy="0"/>
          <a:chOff x="0" y="0"/>
          <a:chExt cx="0" cy="0"/>
        </a:xfrm>
      </p:grpSpPr>
      <p:sp>
        <p:nvSpPr>
          <p:cNvPr id="495" name="Google Shape;495;p37"/>
          <p:cNvSpPr/>
          <p:nvPr>
            <p:ph idx="2" type="pic"/>
          </p:nvPr>
        </p:nvSpPr>
        <p:spPr>
          <a:xfrm>
            <a:off x="3972628" y="803077"/>
            <a:ext cx="1206600" cy="12069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496" name="Google Shape;496;p37"/>
          <p:cNvSpPr/>
          <p:nvPr>
            <p:ph idx="3" type="pic"/>
          </p:nvPr>
        </p:nvSpPr>
        <p:spPr>
          <a:xfrm>
            <a:off x="513326" y="2832382"/>
            <a:ext cx="829800" cy="8298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497" name="Google Shape;497;p37"/>
          <p:cNvSpPr/>
          <p:nvPr>
            <p:ph idx="4" type="pic"/>
          </p:nvPr>
        </p:nvSpPr>
        <p:spPr>
          <a:xfrm>
            <a:off x="1982064" y="2832382"/>
            <a:ext cx="829800" cy="8298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498" name="Google Shape;498;p37"/>
          <p:cNvSpPr/>
          <p:nvPr>
            <p:ph idx="5" type="pic"/>
          </p:nvPr>
        </p:nvSpPr>
        <p:spPr>
          <a:xfrm>
            <a:off x="3450802" y="2832382"/>
            <a:ext cx="829800" cy="8298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499" name="Google Shape;499;p37"/>
          <p:cNvSpPr/>
          <p:nvPr>
            <p:ph idx="6" type="pic"/>
          </p:nvPr>
        </p:nvSpPr>
        <p:spPr>
          <a:xfrm>
            <a:off x="4919539" y="2832382"/>
            <a:ext cx="829800" cy="8298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500" name="Google Shape;500;p37"/>
          <p:cNvSpPr/>
          <p:nvPr>
            <p:ph idx="7" type="pic"/>
          </p:nvPr>
        </p:nvSpPr>
        <p:spPr>
          <a:xfrm>
            <a:off x="6388277" y="2832382"/>
            <a:ext cx="829800" cy="8298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501" name="Google Shape;501;p37"/>
          <p:cNvSpPr/>
          <p:nvPr>
            <p:ph idx="8" type="pic"/>
          </p:nvPr>
        </p:nvSpPr>
        <p:spPr>
          <a:xfrm>
            <a:off x="7857015" y="2832382"/>
            <a:ext cx="829800" cy="8298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900"/>
              </a:srgbClr>
            </a:outerShdw>
          </a:effectLst>
        </p:spPr>
      </p:sp>
      <p:sp>
        <p:nvSpPr>
          <p:cNvPr id="502" name="Google Shape;502;p37"/>
          <p:cNvSpPr txBox="1"/>
          <p:nvPr>
            <p:ph idx="1" type="body"/>
          </p:nvPr>
        </p:nvSpPr>
        <p:spPr>
          <a:xfrm>
            <a:off x="5380942" y="1113830"/>
            <a:ext cx="2279700" cy="4767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3" name="Google Shape;503;p37"/>
          <p:cNvSpPr txBox="1"/>
          <p:nvPr>
            <p:ph idx="9" type="body"/>
          </p:nvPr>
        </p:nvSpPr>
        <p:spPr>
          <a:xfrm>
            <a:off x="287179"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4" name="Google Shape;504;p37"/>
          <p:cNvSpPr txBox="1"/>
          <p:nvPr>
            <p:ph idx="13" type="body"/>
          </p:nvPr>
        </p:nvSpPr>
        <p:spPr>
          <a:xfrm>
            <a:off x="1756567"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5" name="Google Shape;505;p37"/>
          <p:cNvSpPr txBox="1"/>
          <p:nvPr>
            <p:ph idx="14" type="body"/>
          </p:nvPr>
        </p:nvSpPr>
        <p:spPr>
          <a:xfrm>
            <a:off x="3225955"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6" name="Google Shape;506;p37"/>
          <p:cNvSpPr txBox="1"/>
          <p:nvPr>
            <p:ph idx="15" type="body"/>
          </p:nvPr>
        </p:nvSpPr>
        <p:spPr>
          <a:xfrm>
            <a:off x="4695343"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7" name="Google Shape;507;p37"/>
          <p:cNvSpPr txBox="1"/>
          <p:nvPr>
            <p:ph idx="16" type="body"/>
          </p:nvPr>
        </p:nvSpPr>
        <p:spPr>
          <a:xfrm>
            <a:off x="6164731"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8" name="Google Shape;508;p37"/>
          <p:cNvSpPr txBox="1"/>
          <p:nvPr>
            <p:ph idx="17" type="body"/>
          </p:nvPr>
        </p:nvSpPr>
        <p:spPr>
          <a:xfrm>
            <a:off x="7660498" y="3817985"/>
            <a:ext cx="1222800" cy="649200"/>
          </a:xfrm>
          <a:prstGeom prst="rect">
            <a:avLst/>
          </a:prstGeom>
          <a:noFill/>
          <a:ln>
            <a:noFill/>
          </a:ln>
        </p:spPr>
        <p:txBody>
          <a:bodyPr anchorCtr="0" anchor="t"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ctr">
              <a:lnSpc>
                <a:spcPct val="90000"/>
              </a:lnSpc>
              <a:spcBef>
                <a:spcPts val="200"/>
              </a:spcBef>
              <a:spcAft>
                <a:spcPts val="0"/>
              </a:spcAft>
              <a:buClr>
                <a:schemeClr val="lt1"/>
              </a:buClr>
              <a:buSzPts val="900"/>
              <a:buNone/>
              <a:defRPr b="0" i="0">
                <a:solidFill>
                  <a:schemeClr val="lt1"/>
                </a:solidFill>
              </a:defRPr>
            </a:lvl2pPr>
            <a:lvl3pPr indent="-228600" lvl="2" marL="1371600" rtl="0" algn="l">
              <a:lnSpc>
                <a:spcPct val="90000"/>
              </a:lnSpc>
              <a:spcBef>
                <a:spcPts val="200"/>
              </a:spcBef>
              <a:spcAft>
                <a:spcPts val="0"/>
              </a:spcAft>
              <a:buClr>
                <a:schemeClr val="dk1"/>
              </a:buClr>
              <a:buSzPts val="800"/>
              <a:buNone/>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09" name="Google Shape;509;p37"/>
          <p:cNvSpPr txBox="1"/>
          <p:nvPr>
            <p:ph type="title"/>
          </p:nvPr>
        </p:nvSpPr>
        <p:spPr>
          <a:xfrm>
            <a:off x="275404" y="510481"/>
            <a:ext cx="3086100" cy="12069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pic>
        <p:nvPicPr>
          <p:cNvPr id="510" name="Google Shape;510;p37"/>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511" name="Google Shape;511;p37"/>
          <p:cNvGrpSpPr/>
          <p:nvPr/>
        </p:nvGrpSpPr>
        <p:grpSpPr>
          <a:xfrm>
            <a:off x="9481728" y="2356516"/>
            <a:ext cx="665702" cy="182456"/>
            <a:chOff x="7970750" y="7577075"/>
            <a:chExt cx="2301875" cy="630900"/>
          </a:xfrm>
        </p:grpSpPr>
        <p:pic>
          <p:nvPicPr>
            <p:cNvPr id="512" name="Google Shape;512;p37"/>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513" name="Google Shape;513;p37"/>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514" name="Google Shape;514;p37"/>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15" name="Google Shape;515;p37"/>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16" name="Google Shape;516;p37"/>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517" name="Google Shape;517;p37"/>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518" name="Google Shape;518;p37"/>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19" name="Google Shape;519;p37"/>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520" name="Google Shape;520;p37"/>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21" name="Google Shape;521;p37"/>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A" showMasterSp="0">
  <p:cSld name="04_Big Statement Slide Opt A">
    <p:bg>
      <p:bgPr>
        <a:gradFill>
          <a:gsLst>
            <a:gs pos="0">
              <a:schemeClr val="dk1"/>
            </a:gs>
            <a:gs pos="99000">
              <a:srgbClr val="0C0C0C"/>
            </a:gs>
            <a:gs pos="100000">
              <a:srgbClr val="0C0C0C"/>
            </a:gs>
          </a:gsLst>
          <a:lin ang="18900044" scaled="0"/>
        </a:gradFill>
      </p:bgPr>
    </p:bg>
    <p:spTree>
      <p:nvGrpSpPr>
        <p:cNvPr id="522" name="Shape 522"/>
        <p:cNvGrpSpPr/>
        <p:nvPr/>
      </p:nvGrpSpPr>
      <p:grpSpPr>
        <a:xfrm>
          <a:off x="0" y="0"/>
          <a:ext cx="0" cy="0"/>
          <a:chOff x="0" y="0"/>
          <a:chExt cx="0" cy="0"/>
        </a:xfrm>
      </p:grpSpPr>
      <p:sp>
        <p:nvSpPr>
          <p:cNvPr id="523" name="Google Shape;523;p38"/>
          <p:cNvSpPr/>
          <p:nvPr>
            <p:ph idx="2" type="pic"/>
          </p:nvPr>
        </p:nvSpPr>
        <p:spPr>
          <a:xfrm>
            <a:off x="0" y="0"/>
            <a:ext cx="9144000" cy="5143500"/>
          </a:xfrm>
          <a:prstGeom prst="rect">
            <a:avLst/>
          </a:prstGeom>
          <a:solidFill>
            <a:schemeClr val="dk1"/>
          </a:solidFill>
          <a:ln>
            <a:noFill/>
          </a:ln>
        </p:spPr>
      </p:sp>
      <p:sp>
        <p:nvSpPr>
          <p:cNvPr id="524" name="Google Shape;524;p38"/>
          <p:cNvSpPr txBox="1"/>
          <p:nvPr>
            <p:ph type="title"/>
          </p:nvPr>
        </p:nvSpPr>
        <p:spPr>
          <a:xfrm>
            <a:off x="275404" y="803077"/>
            <a:ext cx="7079400" cy="29133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4500"/>
              <a:buFont typeface="Inter"/>
              <a:buNone/>
              <a:defRPr b="1" i="0" sz="45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B" showMasterSp="0">
  <p:cSld name="04_Big Statement Slide Opt B">
    <p:bg>
      <p:bgPr>
        <a:solidFill>
          <a:schemeClr val="lt1"/>
        </a:solidFill>
      </p:bgPr>
    </p:bg>
    <p:spTree>
      <p:nvGrpSpPr>
        <p:cNvPr id="525" name="Shape 525"/>
        <p:cNvGrpSpPr/>
        <p:nvPr/>
      </p:nvGrpSpPr>
      <p:grpSpPr>
        <a:xfrm>
          <a:off x="0" y="0"/>
          <a:ext cx="0" cy="0"/>
          <a:chOff x="0" y="0"/>
          <a:chExt cx="0" cy="0"/>
        </a:xfrm>
      </p:grpSpPr>
      <p:sp>
        <p:nvSpPr>
          <p:cNvPr id="526" name="Google Shape;526;p39"/>
          <p:cNvSpPr/>
          <p:nvPr>
            <p:ph idx="2" type="pic"/>
          </p:nvPr>
        </p:nvSpPr>
        <p:spPr>
          <a:xfrm>
            <a:off x="0" y="0"/>
            <a:ext cx="3270900" cy="5143500"/>
          </a:xfrm>
          <a:prstGeom prst="rect">
            <a:avLst/>
          </a:prstGeom>
          <a:solidFill>
            <a:srgbClr val="BFBFBF"/>
          </a:solidFill>
          <a:ln>
            <a:noFill/>
          </a:ln>
        </p:spPr>
      </p:sp>
      <p:sp>
        <p:nvSpPr>
          <p:cNvPr id="527" name="Google Shape;527;p39"/>
          <p:cNvSpPr txBox="1"/>
          <p:nvPr>
            <p:ph type="title"/>
          </p:nvPr>
        </p:nvSpPr>
        <p:spPr>
          <a:xfrm>
            <a:off x="3748863" y="1181100"/>
            <a:ext cx="4939800" cy="29133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600"/>
              <a:buFont typeface="Inter"/>
              <a:buNone/>
              <a:defRPr b="1" i="0" sz="3600">
                <a:solidFill>
                  <a:schemeClr val="dk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C" showMasterSp="0">
  <p:cSld name="04_Big Statement Slide Opt C">
    <p:bg>
      <p:bgPr>
        <a:solidFill>
          <a:schemeClr val="lt1"/>
        </a:solidFill>
      </p:bgPr>
    </p:bg>
    <p:spTree>
      <p:nvGrpSpPr>
        <p:cNvPr id="528" name="Shape 528"/>
        <p:cNvGrpSpPr/>
        <p:nvPr/>
      </p:nvGrpSpPr>
      <p:grpSpPr>
        <a:xfrm>
          <a:off x="0" y="0"/>
          <a:ext cx="0" cy="0"/>
          <a:chOff x="0" y="0"/>
          <a:chExt cx="0" cy="0"/>
        </a:xfrm>
      </p:grpSpPr>
      <p:sp>
        <p:nvSpPr>
          <p:cNvPr id="529" name="Google Shape;529;p40"/>
          <p:cNvSpPr/>
          <p:nvPr>
            <p:ph idx="2" type="pic"/>
          </p:nvPr>
        </p:nvSpPr>
        <p:spPr>
          <a:xfrm>
            <a:off x="0" y="0"/>
            <a:ext cx="4585500" cy="5143500"/>
          </a:xfrm>
          <a:prstGeom prst="rect">
            <a:avLst/>
          </a:prstGeom>
          <a:solidFill>
            <a:srgbClr val="BFBFBF"/>
          </a:solidFill>
          <a:ln>
            <a:noFill/>
          </a:ln>
        </p:spPr>
      </p:sp>
      <p:sp>
        <p:nvSpPr>
          <p:cNvPr id="530" name="Google Shape;530;p40"/>
          <p:cNvSpPr/>
          <p:nvPr>
            <p:ph type="title"/>
          </p:nvPr>
        </p:nvSpPr>
        <p:spPr>
          <a:xfrm>
            <a:off x="2094059" y="606682"/>
            <a:ext cx="6594600" cy="4001100"/>
          </a:xfrm>
          <a:prstGeom prst="roundRect">
            <a:avLst>
              <a:gd fmla="val 8930" name="adj"/>
            </a:avLst>
          </a:prstGeom>
          <a:gradFill>
            <a:gsLst>
              <a:gs pos="0">
                <a:schemeClr val="lt1"/>
              </a:gs>
              <a:gs pos="1000">
                <a:schemeClr val="lt1"/>
              </a:gs>
              <a:gs pos="100000">
                <a:srgbClr val="F2F2F2"/>
              </a:gs>
            </a:gsLst>
            <a:lin ang="5400012" scaled="0"/>
          </a:gradFill>
          <a:ln>
            <a:noFill/>
          </a:ln>
          <a:effectLst>
            <a:outerShdw blurRad="1270000" sx="101000" rotWithShape="0" algn="ctr" sy="101000">
              <a:schemeClr val="dk1">
                <a:alpha val="24710"/>
              </a:schemeClr>
            </a:outerShdw>
          </a:effectLst>
        </p:spPr>
        <p:txBody>
          <a:bodyPr anchorCtr="0" anchor="ctr" bIns="17150" lIns="540025" spcFirstLastPara="1" rIns="34300" wrap="square" tIns="17150">
            <a:noAutofit/>
          </a:bodyPr>
          <a:lstStyle>
            <a:lvl1pPr lvl="0" rtl="0" algn="l">
              <a:lnSpc>
                <a:spcPct val="80000"/>
              </a:lnSpc>
              <a:spcBef>
                <a:spcPts val="0"/>
              </a:spcBef>
              <a:spcAft>
                <a:spcPts val="0"/>
              </a:spcAft>
              <a:buClr>
                <a:schemeClr val="dk1"/>
              </a:buClr>
              <a:buSzPts val="3600"/>
              <a:buFont typeface="Inter"/>
              <a:buNone/>
              <a:defRPr b="1" i="0" sz="3600">
                <a:solidFill>
                  <a:schemeClr val="dk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D" showMasterSp="0">
  <p:cSld name="04_Big Statement Slide Opt D">
    <p:bg>
      <p:bgPr>
        <a:solidFill>
          <a:schemeClr val="lt1"/>
        </a:solidFill>
      </p:bgPr>
    </p:bg>
    <p:spTree>
      <p:nvGrpSpPr>
        <p:cNvPr id="531" name="Shape 531"/>
        <p:cNvGrpSpPr/>
        <p:nvPr/>
      </p:nvGrpSpPr>
      <p:grpSpPr>
        <a:xfrm>
          <a:off x="0" y="0"/>
          <a:ext cx="0" cy="0"/>
          <a:chOff x="0" y="0"/>
          <a:chExt cx="0" cy="0"/>
        </a:xfrm>
      </p:grpSpPr>
      <p:sp>
        <p:nvSpPr>
          <p:cNvPr id="532" name="Google Shape;532;p41"/>
          <p:cNvSpPr/>
          <p:nvPr>
            <p:ph idx="2" type="pic"/>
          </p:nvPr>
        </p:nvSpPr>
        <p:spPr>
          <a:xfrm>
            <a:off x="0" y="0"/>
            <a:ext cx="4585500" cy="5143500"/>
          </a:xfrm>
          <a:prstGeom prst="rect">
            <a:avLst/>
          </a:prstGeom>
          <a:solidFill>
            <a:srgbClr val="BFBFBF"/>
          </a:solidFill>
          <a:ln>
            <a:noFill/>
          </a:ln>
        </p:spPr>
      </p:sp>
      <p:sp>
        <p:nvSpPr>
          <p:cNvPr id="533" name="Google Shape;533;p41"/>
          <p:cNvSpPr/>
          <p:nvPr>
            <p:ph type="title"/>
          </p:nvPr>
        </p:nvSpPr>
        <p:spPr>
          <a:xfrm>
            <a:off x="2094059" y="606682"/>
            <a:ext cx="6594600" cy="4001100"/>
          </a:xfrm>
          <a:prstGeom prst="roundRect">
            <a:avLst>
              <a:gd fmla="val 8930" name="adj"/>
            </a:avLst>
          </a:prstGeom>
          <a:solidFill>
            <a:schemeClr val="dk1"/>
          </a:solidFill>
          <a:ln>
            <a:noFill/>
          </a:ln>
          <a:effectLst>
            <a:outerShdw blurRad="1270000" sx="101000" rotWithShape="0" algn="ctr" sy="101000">
              <a:schemeClr val="lt1">
                <a:alpha val="24710"/>
              </a:schemeClr>
            </a:outerShdw>
          </a:effectLst>
        </p:spPr>
        <p:txBody>
          <a:bodyPr anchorCtr="0" anchor="ctr" bIns="17150" lIns="540025" spcFirstLastPara="1" rIns="34300" wrap="square" tIns="17150">
            <a:noAutofit/>
          </a:bodyPr>
          <a:lstStyle>
            <a:lvl1pPr lvl="0" rtl="0" algn="l">
              <a:lnSpc>
                <a:spcPct val="80000"/>
              </a:lnSpc>
              <a:spcBef>
                <a:spcPts val="0"/>
              </a:spcBef>
              <a:spcAft>
                <a:spcPts val="0"/>
              </a:spcAft>
              <a:buClr>
                <a:schemeClr val="lt1"/>
              </a:buClr>
              <a:buSzPts val="3600"/>
              <a:buFont typeface="Inter"/>
              <a:buNone/>
              <a:defRPr b="1" i="0" sz="36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ext + image Opt A" showMasterSp="0">
  <p:cSld name="05_Text + image Opt A">
    <p:bg>
      <p:bgPr>
        <a:solidFill>
          <a:schemeClr val="lt1"/>
        </a:solidFill>
      </p:bgPr>
    </p:bg>
    <p:spTree>
      <p:nvGrpSpPr>
        <p:cNvPr id="534" name="Shape 534"/>
        <p:cNvGrpSpPr/>
        <p:nvPr/>
      </p:nvGrpSpPr>
      <p:grpSpPr>
        <a:xfrm>
          <a:off x="0" y="0"/>
          <a:ext cx="0" cy="0"/>
          <a:chOff x="0" y="0"/>
          <a:chExt cx="0" cy="0"/>
        </a:xfrm>
      </p:grpSpPr>
      <p:sp>
        <p:nvSpPr>
          <p:cNvPr id="535" name="Google Shape;535;p42"/>
          <p:cNvSpPr/>
          <p:nvPr>
            <p:ph idx="2" type="pic"/>
          </p:nvPr>
        </p:nvSpPr>
        <p:spPr>
          <a:xfrm>
            <a:off x="4572002" y="0"/>
            <a:ext cx="4572000" cy="5143500"/>
          </a:xfrm>
          <a:prstGeom prst="rect">
            <a:avLst/>
          </a:prstGeom>
          <a:solidFill>
            <a:srgbClr val="BFBFBF"/>
          </a:solidFill>
          <a:ln>
            <a:noFill/>
          </a:ln>
        </p:spPr>
      </p:sp>
      <p:sp>
        <p:nvSpPr>
          <p:cNvPr id="536" name="Google Shape;536;p42"/>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537" name="Google Shape;537;p42"/>
          <p:cNvSpPr/>
          <p:nvPr>
            <p:ph idx="1" type="body"/>
          </p:nvPr>
        </p:nvSpPr>
        <p:spPr>
          <a:xfrm>
            <a:off x="264932" y="1864944"/>
            <a:ext cx="5445600" cy="2810700"/>
          </a:xfrm>
          <a:prstGeom prst="roundRect">
            <a:avLst>
              <a:gd fmla="val 6839" name="adj"/>
            </a:avLst>
          </a:prstGeom>
          <a:gradFill>
            <a:gsLst>
              <a:gs pos="0">
                <a:schemeClr val="lt1"/>
              </a:gs>
              <a:gs pos="1000">
                <a:schemeClr val="lt1"/>
              </a:gs>
              <a:gs pos="100000">
                <a:srgbClr val="F2F2F2"/>
              </a:gs>
            </a:gsLst>
            <a:lin ang="5400012" scaled="0"/>
          </a:gradFill>
          <a:ln>
            <a:noFill/>
          </a:ln>
          <a:effectLst>
            <a:outerShdw blurRad="1270000" sx="101000" rotWithShape="0" algn="ctr" sy="101000">
              <a:srgbClr val="000000">
                <a:alpha val="16860"/>
              </a:srgbClr>
            </a:outerShdw>
          </a:effectLst>
        </p:spPr>
        <p:txBody>
          <a:bodyPr anchorCtr="0" anchor="ctr" bIns="27000" lIns="202525" spcFirstLastPara="1" rIns="202525" wrap="square" tIns="27000">
            <a:noAutofit/>
          </a:bodyPr>
          <a:lstStyle>
            <a:lvl1pPr indent="-228600" lvl="0" marL="457200" rtl="0" algn="l">
              <a:lnSpc>
                <a:spcPct val="90000"/>
              </a:lnSpc>
              <a:spcBef>
                <a:spcPts val="400"/>
              </a:spcBef>
              <a:spcAft>
                <a:spcPts val="0"/>
              </a:spcAft>
              <a:buClr>
                <a:schemeClr val="dk1"/>
              </a:buClr>
              <a:buSzPts val="1200"/>
              <a:buNone/>
              <a:defRPr sz="1200">
                <a:latin typeface="Inter SemiBold"/>
                <a:ea typeface="Inter SemiBold"/>
                <a:cs typeface="Inter SemiBold"/>
                <a:sym typeface="Inter SemiBold"/>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538" name="Google Shape;538;p42"/>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539" name="Google Shape;539;p42"/>
          <p:cNvGrpSpPr/>
          <p:nvPr/>
        </p:nvGrpSpPr>
        <p:grpSpPr>
          <a:xfrm>
            <a:off x="9481728" y="2356516"/>
            <a:ext cx="665702" cy="182456"/>
            <a:chOff x="7970750" y="7577075"/>
            <a:chExt cx="2301875" cy="630900"/>
          </a:xfrm>
        </p:grpSpPr>
        <p:pic>
          <p:nvPicPr>
            <p:cNvPr id="540" name="Google Shape;540;p42"/>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541" name="Google Shape;541;p42"/>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542" name="Google Shape;542;p42"/>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43" name="Google Shape;543;p42"/>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44" name="Google Shape;544;p42"/>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545" name="Google Shape;545;p42"/>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546" name="Google Shape;546;p42"/>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47" name="Google Shape;547;p42"/>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548" name="Google Shape;548;p42"/>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49" name="Google Shape;549;p42"/>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ext + image Opt B" showMasterSp="0">
  <p:cSld name="05_Text + image Opt B">
    <p:bg>
      <p:bgPr>
        <a:solidFill>
          <a:schemeClr val="dk1"/>
        </a:solidFill>
      </p:bgPr>
    </p:bg>
    <p:spTree>
      <p:nvGrpSpPr>
        <p:cNvPr id="550" name="Shape 550"/>
        <p:cNvGrpSpPr/>
        <p:nvPr/>
      </p:nvGrpSpPr>
      <p:grpSpPr>
        <a:xfrm>
          <a:off x="0" y="0"/>
          <a:ext cx="0" cy="0"/>
          <a:chOff x="0" y="0"/>
          <a:chExt cx="0" cy="0"/>
        </a:xfrm>
      </p:grpSpPr>
      <p:sp>
        <p:nvSpPr>
          <p:cNvPr id="551" name="Google Shape;551;p43"/>
          <p:cNvSpPr txBox="1"/>
          <p:nvPr>
            <p:ph type="title"/>
          </p:nvPr>
        </p:nvSpPr>
        <p:spPr>
          <a:xfrm>
            <a:off x="4920539" y="516219"/>
            <a:ext cx="37683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552" name="Google Shape;552;p43"/>
          <p:cNvSpPr/>
          <p:nvPr>
            <p:ph idx="2" type="pic"/>
          </p:nvPr>
        </p:nvSpPr>
        <p:spPr>
          <a:xfrm>
            <a:off x="0" y="0"/>
            <a:ext cx="4572000" cy="5143500"/>
          </a:xfrm>
          <a:prstGeom prst="rect">
            <a:avLst/>
          </a:prstGeom>
          <a:solidFill>
            <a:srgbClr val="BFBFBF"/>
          </a:solidFill>
          <a:ln>
            <a:noFill/>
          </a:ln>
        </p:spPr>
      </p:sp>
      <p:sp>
        <p:nvSpPr>
          <p:cNvPr id="553" name="Google Shape;553;p43"/>
          <p:cNvSpPr/>
          <p:nvPr>
            <p:ph idx="1" type="body"/>
          </p:nvPr>
        </p:nvSpPr>
        <p:spPr>
          <a:xfrm>
            <a:off x="3433634" y="1864944"/>
            <a:ext cx="5445600" cy="2810700"/>
          </a:xfrm>
          <a:prstGeom prst="roundRect">
            <a:avLst>
              <a:gd fmla="val 6839" name="adj"/>
            </a:avLst>
          </a:prstGeom>
          <a:gradFill>
            <a:gsLst>
              <a:gs pos="0">
                <a:srgbClr val="262626"/>
              </a:gs>
              <a:gs pos="1000">
                <a:srgbClr val="262626"/>
              </a:gs>
              <a:gs pos="100000">
                <a:schemeClr val="dk1"/>
              </a:gs>
            </a:gsLst>
            <a:lin ang="18900044" scaled="0"/>
          </a:gradFill>
          <a:ln>
            <a:noFill/>
          </a:ln>
          <a:effectLst>
            <a:outerShdw blurRad="1270000" sx="101000" rotWithShape="0" algn="ctr" sy="101000">
              <a:schemeClr val="lt1">
                <a:alpha val="16860"/>
              </a:schemeClr>
            </a:outerShdw>
          </a:effectLst>
        </p:spPr>
        <p:txBody>
          <a:bodyPr anchorCtr="0" anchor="ctr" bIns="27000" lIns="202525" spcFirstLastPara="1" rIns="202525" wrap="square" tIns="27000">
            <a:noAutofit/>
          </a:bodyPr>
          <a:lstStyle>
            <a:lvl1pPr indent="-228600" lvl="0" marL="457200" rtl="0" algn="l">
              <a:lnSpc>
                <a:spcPct val="90000"/>
              </a:lnSpc>
              <a:spcBef>
                <a:spcPts val="400"/>
              </a:spcBef>
              <a:spcAft>
                <a:spcPts val="0"/>
              </a:spcAft>
              <a:buClr>
                <a:schemeClr val="lt1"/>
              </a:buClr>
              <a:buSzPts val="1200"/>
              <a:buNone/>
              <a:defRPr sz="1200">
                <a:solidFill>
                  <a:schemeClr val="lt1"/>
                </a:solidFill>
                <a:latin typeface="Inter SemiBold"/>
                <a:ea typeface="Inter SemiBold"/>
                <a:cs typeface="Inter SemiBold"/>
                <a:sym typeface="Inter SemiBold"/>
              </a:defRPr>
            </a:lvl1pPr>
            <a:lvl2pPr indent="-285750" lvl="1" marL="914400" rtl="0" algn="l">
              <a:lnSpc>
                <a:spcPct val="100000"/>
              </a:lnSpc>
              <a:spcBef>
                <a:spcPts val="500"/>
              </a:spcBef>
              <a:spcAft>
                <a:spcPts val="0"/>
              </a:spcAft>
              <a:buClr>
                <a:schemeClr val="lt1"/>
              </a:buClr>
              <a:buSzPts val="900"/>
              <a:buChar char="•"/>
              <a:defRPr>
                <a:solidFill>
                  <a:schemeClr val="lt1"/>
                </a:solidFill>
              </a:defRPr>
            </a:lvl2pPr>
            <a:lvl3pPr indent="-273050" lvl="2" marL="1371600" rtl="0" algn="l">
              <a:lnSpc>
                <a:spcPct val="90000"/>
              </a:lnSpc>
              <a:spcBef>
                <a:spcPts val="5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pic>
        <p:nvPicPr>
          <p:cNvPr id="554" name="Google Shape;554;p43"/>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555" name="Google Shape;555;p43"/>
          <p:cNvGrpSpPr/>
          <p:nvPr/>
        </p:nvGrpSpPr>
        <p:grpSpPr>
          <a:xfrm>
            <a:off x="9481728" y="2356516"/>
            <a:ext cx="665702" cy="182456"/>
            <a:chOff x="7970750" y="7577075"/>
            <a:chExt cx="2301875" cy="630900"/>
          </a:xfrm>
        </p:grpSpPr>
        <p:pic>
          <p:nvPicPr>
            <p:cNvPr id="556" name="Google Shape;556;p43"/>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557" name="Google Shape;557;p43"/>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558" name="Google Shape;558;p43"/>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59" name="Google Shape;559;p43"/>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60" name="Google Shape;560;p43"/>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561" name="Google Shape;561;p43"/>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562" name="Google Shape;562;p43"/>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63" name="Google Shape;563;p43"/>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564" name="Google Shape;564;p43"/>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65" name="Google Shape;565;p43"/>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2 Screen grabs + supporting text">
  <p:cSld name="05_2 Screen grabs + supporting text">
    <p:bg>
      <p:bgPr>
        <a:gradFill>
          <a:gsLst>
            <a:gs pos="0">
              <a:schemeClr val="lt1"/>
            </a:gs>
            <a:gs pos="1000">
              <a:schemeClr val="lt1"/>
            </a:gs>
            <a:gs pos="100000">
              <a:srgbClr val="F2F2F2"/>
            </a:gs>
          </a:gsLst>
          <a:lin ang="5400012" scaled="0"/>
        </a:gradFill>
      </p:bgPr>
    </p:bg>
    <p:spTree>
      <p:nvGrpSpPr>
        <p:cNvPr id="566" name="Shape 566"/>
        <p:cNvGrpSpPr/>
        <p:nvPr/>
      </p:nvGrpSpPr>
      <p:grpSpPr>
        <a:xfrm>
          <a:off x="0" y="0"/>
          <a:ext cx="0" cy="0"/>
          <a:chOff x="0" y="0"/>
          <a:chExt cx="0" cy="0"/>
        </a:xfrm>
      </p:grpSpPr>
      <p:sp>
        <p:nvSpPr>
          <p:cNvPr id="567" name="Google Shape;567;p44"/>
          <p:cNvSpPr/>
          <p:nvPr/>
        </p:nvSpPr>
        <p:spPr>
          <a:xfrm>
            <a:off x="0" y="2577704"/>
            <a:ext cx="9144000" cy="2569366"/>
          </a:xfrm>
          <a:custGeom>
            <a:rect b="b" l="l" r="r" t="t"/>
            <a:pathLst>
              <a:path extrusionOk="0" h="3425822" w="12192000">
                <a:moveTo>
                  <a:pt x="0" y="0"/>
                </a:moveTo>
                <a:lnTo>
                  <a:pt x="12192000" y="0"/>
                </a:lnTo>
                <a:lnTo>
                  <a:pt x="12192000" y="3425822"/>
                </a:lnTo>
                <a:lnTo>
                  <a:pt x="0" y="3425822"/>
                </a:lnTo>
                <a:close/>
              </a:path>
            </a:pathLst>
          </a:cu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Inter Light"/>
              <a:ea typeface="Inter Light"/>
              <a:cs typeface="Inter Light"/>
              <a:sym typeface="Inter Light"/>
            </a:endParaRPr>
          </a:p>
        </p:txBody>
      </p:sp>
      <p:sp>
        <p:nvSpPr>
          <p:cNvPr id="568" name="Google Shape;568;p44"/>
          <p:cNvSpPr txBox="1"/>
          <p:nvPr>
            <p:ph idx="1" type="body"/>
          </p:nvPr>
        </p:nvSpPr>
        <p:spPr>
          <a:xfrm>
            <a:off x="670082" y="4064660"/>
            <a:ext cx="3620100" cy="4311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100"/>
              <a:buNone/>
              <a:defRPr b="0" i="0" sz="1100">
                <a:latin typeface="Inter Light"/>
                <a:ea typeface="Inter Light"/>
                <a:cs typeface="Inter Light"/>
                <a:sym typeface="Inter Light"/>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69" name="Google Shape;569;p44"/>
          <p:cNvSpPr txBox="1"/>
          <p:nvPr>
            <p:ph idx="2" type="body"/>
          </p:nvPr>
        </p:nvSpPr>
        <p:spPr>
          <a:xfrm>
            <a:off x="4960270" y="4064660"/>
            <a:ext cx="3635700" cy="4311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200"/>
              <a:buNone/>
              <a:defRPr b="0" i="0" sz="1200">
                <a:latin typeface="Inter Light"/>
                <a:ea typeface="Inter Light"/>
                <a:cs typeface="Inter Light"/>
                <a:sym typeface="Inter Light"/>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570" name="Google Shape;570;p44"/>
          <p:cNvSpPr txBox="1"/>
          <p:nvPr>
            <p:ph type="title"/>
          </p:nvPr>
        </p:nvSpPr>
        <p:spPr>
          <a:xfrm>
            <a:off x="275404" y="505851"/>
            <a:ext cx="8322300" cy="5325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solidFill>
                  <a:schemeClr val="dk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571" name="Google Shape;571;p44"/>
          <p:cNvSpPr/>
          <p:nvPr>
            <p:ph idx="3" type="pic"/>
          </p:nvPr>
        </p:nvSpPr>
        <p:spPr>
          <a:xfrm>
            <a:off x="288746" y="1204986"/>
            <a:ext cx="4014600" cy="2616900"/>
          </a:xfrm>
          <a:prstGeom prst="roundRect">
            <a:avLst>
              <a:gd fmla="val 9670" name="adj"/>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sp>
        <p:nvSpPr>
          <p:cNvPr id="572" name="Google Shape;572;p44"/>
          <p:cNvSpPr/>
          <p:nvPr>
            <p:ph idx="4" type="pic"/>
          </p:nvPr>
        </p:nvSpPr>
        <p:spPr>
          <a:xfrm>
            <a:off x="4606830" y="1204986"/>
            <a:ext cx="4014600" cy="2616900"/>
          </a:xfrm>
          <a:prstGeom prst="roundRect">
            <a:avLst>
              <a:gd fmla="val 9670" name="adj"/>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5099"/>
              </a:srgbClr>
            </a:outerShdw>
          </a:effectLst>
        </p:spPr>
      </p:sp>
      <p:pic>
        <p:nvPicPr>
          <p:cNvPr id="573" name="Google Shape;573;p44"/>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574" name="Google Shape;574;p44"/>
          <p:cNvGrpSpPr/>
          <p:nvPr/>
        </p:nvGrpSpPr>
        <p:grpSpPr>
          <a:xfrm>
            <a:off x="9481728" y="2356516"/>
            <a:ext cx="665702" cy="182456"/>
            <a:chOff x="7970750" y="7577075"/>
            <a:chExt cx="2301875" cy="630900"/>
          </a:xfrm>
        </p:grpSpPr>
        <p:pic>
          <p:nvPicPr>
            <p:cNvPr id="575" name="Google Shape;575;p44"/>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576" name="Google Shape;576;p44"/>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577" name="Google Shape;577;p44"/>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78" name="Google Shape;578;p44"/>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79" name="Google Shape;579;p44"/>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580" name="Google Shape;580;p44"/>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581" name="Google Shape;581;p44"/>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82" name="Google Shape;582;p44"/>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583" name="Google Shape;583;p44"/>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584" name="Google Shape;584;p44"/>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hart Slide Opt A">
  <p:cSld name="06_Chart Slide Opt A">
    <p:bg>
      <p:bgPr>
        <a:gradFill>
          <a:gsLst>
            <a:gs pos="0">
              <a:srgbClr val="262626"/>
            </a:gs>
            <a:gs pos="39000">
              <a:srgbClr val="262626"/>
            </a:gs>
            <a:gs pos="100000">
              <a:schemeClr val="dk1"/>
            </a:gs>
          </a:gsLst>
          <a:lin ang="2700006" scaled="0"/>
        </a:gradFill>
      </p:bgPr>
    </p:bg>
    <p:spTree>
      <p:nvGrpSpPr>
        <p:cNvPr id="585" name="Shape 585"/>
        <p:cNvGrpSpPr/>
        <p:nvPr/>
      </p:nvGrpSpPr>
      <p:grpSpPr>
        <a:xfrm>
          <a:off x="0" y="0"/>
          <a:ext cx="0" cy="0"/>
          <a:chOff x="0" y="0"/>
          <a:chExt cx="0" cy="0"/>
        </a:xfrm>
      </p:grpSpPr>
      <p:sp>
        <p:nvSpPr>
          <p:cNvPr id="586" name="Google Shape;586;p45"/>
          <p:cNvSpPr/>
          <p:nvPr>
            <p:ph idx="2" type="pic"/>
          </p:nvPr>
        </p:nvSpPr>
        <p:spPr>
          <a:xfrm>
            <a:off x="0" y="0"/>
            <a:ext cx="9144000" cy="2057400"/>
          </a:xfrm>
          <a:prstGeom prst="rect">
            <a:avLst/>
          </a:prstGeom>
          <a:solidFill>
            <a:srgbClr val="BFBFBF"/>
          </a:solidFill>
          <a:ln>
            <a:noFill/>
          </a:ln>
        </p:spPr>
      </p:sp>
      <p:sp>
        <p:nvSpPr>
          <p:cNvPr id="587" name="Google Shape;587;p45"/>
          <p:cNvSpPr txBox="1"/>
          <p:nvPr>
            <p:ph type="title"/>
          </p:nvPr>
        </p:nvSpPr>
        <p:spPr>
          <a:xfrm>
            <a:off x="275404" y="505851"/>
            <a:ext cx="4296600" cy="5325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588" name="Google Shape;588;p45"/>
          <p:cNvSpPr txBox="1"/>
          <p:nvPr>
            <p:ph idx="1" type="body"/>
          </p:nvPr>
        </p:nvSpPr>
        <p:spPr>
          <a:xfrm>
            <a:off x="4964205" y="499243"/>
            <a:ext cx="3620100" cy="6819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0"/>
              </a:spcBef>
              <a:spcAft>
                <a:spcPts val="0"/>
              </a:spcAft>
              <a:buClr>
                <a:schemeClr val="lt1"/>
              </a:buClr>
              <a:buSzPts val="1200"/>
              <a:buNone/>
              <a:defRPr b="0" i="0" sz="1200">
                <a:solidFill>
                  <a:schemeClr val="lt1"/>
                </a:solidFill>
                <a:latin typeface="Inter SemiBold"/>
                <a:ea typeface="Inter SemiBold"/>
                <a:cs typeface="Inter SemiBold"/>
                <a:sym typeface="Inter SemiBold"/>
              </a:defRPr>
            </a:lvl1pPr>
            <a:lvl2pPr indent="-228600" lvl="1" marL="914400" rtl="0" algn="l">
              <a:lnSpc>
                <a:spcPct val="90000"/>
              </a:lnSpc>
              <a:spcBef>
                <a:spcPts val="500"/>
              </a:spcBef>
              <a:spcAft>
                <a:spcPts val="0"/>
              </a:spcAft>
              <a:buClr>
                <a:schemeClr val="lt1"/>
              </a:buClr>
              <a:buSzPts val="900"/>
              <a:buNone/>
              <a:defRPr>
                <a:solidFill>
                  <a:schemeClr val="lt1"/>
                </a:solidFill>
              </a:defRPr>
            </a:lvl2pPr>
            <a:lvl3pPr indent="-273050" lvl="2" marL="1371600" rtl="0" algn="l">
              <a:lnSpc>
                <a:spcPct val="90000"/>
              </a:lnSpc>
              <a:spcBef>
                <a:spcPts val="2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589" name="Google Shape;589;p45"/>
          <p:cNvSpPr/>
          <p:nvPr>
            <p:ph idx="3" type="chart"/>
          </p:nvPr>
        </p:nvSpPr>
        <p:spPr>
          <a:xfrm>
            <a:off x="273562" y="1578935"/>
            <a:ext cx="4107000" cy="2884500"/>
          </a:xfrm>
          <a:prstGeom prst="roundRect">
            <a:avLst>
              <a:gd fmla="val 8907" name="adj"/>
            </a:avLst>
          </a:prstGeom>
          <a:gradFill>
            <a:gsLst>
              <a:gs pos="0">
                <a:schemeClr val="lt1"/>
              </a:gs>
              <a:gs pos="1000">
                <a:schemeClr val="lt1"/>
              </a:gs>
              <a:gs pos="100000">
                <a:srgbClr val="F2F2F2"/>
              </a:gs>
            </a:gsLst>
            <a:lin ang="5400012" scaled="0"/>
          </a:gradFill>
          <a:ln>
            <a:noFill/>
          </a:ln>
          <a:effectLst>
            <a:outerShdw blurRad="621030" rotWithShape="0" algn="ctr">
              <a:schemeClr val="lt1">
                <a:alpha val="44710"/>
              </a:schemeClr>
            </a:outerShdw>
          </a:effectLst>
        </p:spPr>
        <p:txBody>
          <a:bodyPr anchorCtr="0" anchor="ctr" bIns="17150" lIns="34300" spcFirstLastPara="1" rIns="34300" wrap="square" tIns="17150">
            <a:noAutofit/>
          </a:bodyPr>
          <a:lstStyle>
            <a:lvl1pPr lvl="0" marR="0" rtl="0" algn="ctr">
              <a:lnSpc>
                <a:spcPct val="90000"/>
              </a:lnSpc>
              <a:spcBef>
                <a:spcPts val="400"/>
              </a:spcBef>
              <a:spcAft>
                <a:spcPts val="0"/>
              </a:spcAft>
              <a:buClr>
                <a:schemeClr val="lt1"/>
              </a:buClr>
              <a:buSzPts val="1100"/>
              <a:buFont typeface="Arial"/>
              <a:buNone/>
              <a:defRPr b="0" i="0" sz="1100" u="none" cap="none" strike="noStrike">
                <a:solidFill>
                  <a:schemeClr val="lt1"/>
                </a:solidFill>
                <a:latin typeface="Inter Light"/>
                <a:ea typeface="Inter Light"/>
                <a:cs typeface="Inter Light"/>
                <a:sym typeface="Inter Light"/>
              </a:defRPr>
            </a:lvl1pPr>
            <a:lvl2pPr lvl="1" marR="0" rtl="0" algn="l">
              <a:lnSpc>
                <a:spcPct val="90000"/>
              </a:lnSpc>
              <a:spcBef>
                <a:spcPts val="200"/>
              </a:spcBef>
              <a:spcAft>
                <a:spcPts val="0"/>
              </a:spcAft>
              <a:buClr>
                <a:schemeClr val="lt1"/>
              </a:buClr>
              <a:buSzPts val="900"/>
              <a:buFont typeface="Arial"/>
              <a:buChar char="•"/>
              <a:defRPr b="0" i="0" sz="900" u="none" cap="none" strike="noStrike">
                <a:solidFill>
                  <a:schemeClr val="lt1"/>
                </a:solidFill>
                <a:latin typeface="Inter Light"/>
                <a:ea typeface="Inter Light"/>
                <a:cs typeface="Inter Light"/>
                <a:sym typeface="Inter Light"/>
              </a:defRPr>
            </a:lvl2pPr>
            <a:lvl3pPr lvl="2" marR="0" rtl="0" algn="l">
              <a:lnSpc>
                <a:spcPct val="90000"/>
              </a:lnSpc>
              <a:spcBef>
                <a:spcPts val="200"/>
              </a:spcBef>
              <a:spcAft>
                <a:spcPts val="0"/>
              </a:spcAft>
              <a:buClr>
                <a:schemeClr val="lt1"/>
              </a:buClr>
              <a:buSzPts val="800"/>
              <a:buFont typeface="Arial"/>
              <a:buChar char="•"/>
              <a:defRPr b="0" i="0" sz="800" u="none" cap="none" strike="noStrike">
                <a:solidFill>
                  <a:schemeClr val="lt1"/>
                </a:solidFill>
                <a:latin typeface="Inter Light"/>
                <a:ea typeface="Inter Light"/>
                <a:cs typeface="Inter Light"/>
                <a:sym typeface="Inter Light"/>
              </a:defRPr>
            </a:lvl3pPr>
            <a:lvl4pPr lvl="3"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4pPr>
            <a:lvl5pPr lvl="4"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5pPr>
            <a:lvl6pPr lvl="5"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6pPr>
            <a:lvl7pPr lvl="6"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7pPr>
            <a:lvl8pPr lvl="7"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8pPr>
            <a:lvl9pPr lvl="8"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9pPr>
          </a:lstStyle>
          <a:p/>
        </p:txBody>
      </p:sp>
      <p:sp>
        <p:nvSpPr>
          <p:cNvPr id="590" name="Google Shape;590;p45"/>
          <p:cNvSpPr/>
          <p:nvPr>
            <p:ph idx="4" type="chart"/>
          </p:nvPr>
        </p:nvSpPr>
        <p:spPr>
          <a:xfrm>
            <a:off x="4581793" y="1565467"/>
            <a:ext cx="4107000" cy="2884500"/>
          </a:xfrm>
          <a:prstGeom prst="roundRect">
            <a:avLst>
              <a:gd fmla="val 8907" name="adj"/>
            </a:avLst>
          </a:prstGeom>
          <a:gradFill>
            <a:gsLst>
              <a:gs pos="0">
                <a:schemeClr val="lt1"/>
              </a:gs>
              <a:gs pos="1000">
                <a:schemeClr val="lt1"/>
              </a:gs>
              <a:gs pos="100000">
                <a:srgbClr val="F2F2F2"/>
              </a:gs>
            </a:gsLst>
            <a:lin ang="5400012" scaled="0"/>
          </a:gradFill>
          <a:ln>
            <a:noFill/>
          </a:ln>
          <a:effectLst>
            <a:outerShdw blurRad="621030" rotWithShape="0" algn="ctr">
              <a:schemeClr val="lt1">
                <a:alpha val="44710"/>
              </a:schemeClr>
            </a:outerShdw>
          </a:effectLst>
        </p:spPr>
        <p:txBody>
          <a:bodyPr anchorCtr="0" anchor="ctr" bIns="17150" lIns="34300" spcFirstLastPara="1" rIns="34300" wrap="square" tIns="17150">
            <a:noAutofit/>
          </a:bodyPr>
          <a:lstStyle>
            <a:lvl1pPr lvl="0" marR="0" rtl="0" algn="ctr">
              <a:lnSpc>
                <a:spcPct val="90000"/>
              </a:lnSpc>
              <a:spcBef>
                <a:spcPts val="400"/>
              </a:spcBef>
              <a:spcAft>
                <a:spcPts val="0"/>
              </a:spcAft>
              <a:buClr>
                <a:schemeClr val="lt1"/>
              </a:buClr>
              <a:buSzPts val="1100"/>
              <a:buFont typeface="Arial"/>
              <a:buNone/>
              <a:defRPr b="0" i="0" sz="1100" u="none" cap="none" strike="noStrike">
                <a:solidFill>
                  <a:schemeClr val="lt1"/>
                </a:solidFill>
                <a:latin typeface="Inter Light"/>
                <a:ea typeface="Inter Light"/>
                <a:cs typeface="Inter Light"/>
                <a:sym typeface="Inter Light"/>
              </a:defRPr>
            </a:lvl1pPr>
            <a:lvl2pPr lvl="1" marR="0" rtl="0" algn="l">
              <a:lnSpc>
                <a:spcPct val="90000"/>
              </a:lnSpc>
              <a:spcBef>
                <a:spcPts val="200"/>
              </a:spcBef>
              <a:spcAft>
                <a:spcPts val="0"/>
              </a:spcAft>
              <a:buClr>
                <a:schemeClr val="lt1"/>
              </a:buClr>
              <a:buSzPts val="900"/>
              <a:buFont typeface="Arial"/>
              <a:buChar char="•"/>
              <a:defRPr b="0" i="0" sz="900" u="none" cap="none" strike="noStrike">
                <a:solidFill>
                  <a:schemeClr val="lt1"/>
                </a:solidFill>
                <a:latin typeface="Inter Light"/>
                <a:ea typeface="Inter Light"/>
                <a:cs typeface="Inter Light"/>
                <a:sym typeface="Inter Light"/>
              </a:defRPr>
            </a:lvl2pPr>
            <a:lvl3pPr lvl="2" marR="0" rtl="0" algn="l">
              <a:lnSpc>
                <a:spcPct val="90000"/>
              </a:lnSpc>
              <a:spcBef>
                <a:spcPts val="200"/>
              </a:spcBef>
              <a:spcAft>
                <a:spcPts val="0"/>
              </a:spcAft>
              <a:buClr>
                <a:schemeClr val="lt1"/>
              </a:buClr>
              <a:buSzPts val="800"/>
              <a:buFont typeface="Arial"/>
              <a:buChar char="•"/>
              <a:defRPr b="0" i="0" sz="800" u="none" cap="none" strike="noStrike">
                <a:solidFill>
                  <a:schemeClr val="lt1"/>
                </a:solidFill>
                <a:latin typeface="Inter Light"/>
                <a:ea typeface="Inter Light"/>
                <a:cs typeface="Inter Light"/>
                <a:sym typeface="Inter Light"/>
              </a:defRPr>
            </a:lvl3pPr>
            <a:lvl4pPr lvl="3"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4pPr>
            <a:lvl5pPr lvl="4"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5pPr>
            <a:lvl6pPr lvl="5"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6pPr>
            <a:lvl7pPr lvl="6"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7pPr>
            <a:lvl8pPr lvl="7"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8pPr>
            <a:lvl9pPr lvl="8"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9pPr>
          </a:lstStyle>
          <a:p/>
        </p:txBody>
      </p:sp>
      <p:pic>
        <p:nvPicPr>
          <p:cNvPr id="591" name="Google Shape;591;p45"/>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592" name="Google Shape;592;p45"/>
          <p:cNvGrpSpPr/>
          <p:nvPr/>
        </p:nvGrpSpPr>
        <p:grpSpPr>
          <a:xfrm>
            <a:off x="9481728" y="2356516"/>
            <a:ext cx="665702" cy="182456"/>
            <a:chOff x="7970750" y="7577075"/>
            <a:chExt cx="2301875" cy="630900"/>
          </a:xfrm>
        </p:grpSpPr>
        <p:pic>
          <p:nvPicPr>
            <p:cNvPr id="593" name="Google Shape;593;p45"/>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594" name="Google Shape;594;p45"/>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595" name="Google Shape;595;p45"/>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96" name="Google Shape;596;p45"/>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597" name="Google Shape;597;p45"/>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598" name="Google Shape;598;p45"/>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599" name="Google Shape;599;p45"/>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00" name="Google Shape;600;p45"/>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601" name="Google Shape;601;p45"/>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02" name="Google Shape;602;p45"/>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hart Slide Opt B">
  <p:cSld name="06_Chart Slide Opt B">
    <p:bg>
      <p:bgPr>
        <a:gradFill>
          <a:gsLst>
            <a:gs pos="0">
              <a:srgbClr val="262626"/>
            </a:gs>
            <a:gs pos="39000">
              <a:srgbClr val="262626"/>
            </a:gs>
            <a:gs pos="100000">
              <a:schemeClr val="dk1"/>
            </a:gs>
          </a:gsLst>
          <a:lin ang="2700006" scaled="0"/>
        </a:gradFill>
      </p:bgPr>
    </p:bg>
    <p:spTree>
      <p:nvGrpSpPr>
        <p:cNvPr id="603" name="Shape 603"/>
        <p:cNvGrpSpPr/>
        <p:nvPr/>
      </p:nvGrpSpPr>
      <p:grpSpPr>
        <a:xfrm>
          <a:off x="0" y="0"/>
          <a:ext cx="0" cy="0"/>
          <a:chOff x="0" y="0"/>
          <a:chExt cx="0" cy="0"/>
        </a:xfrm>
      </p:grpSpPr>
      <p:sp>
        <p:nvSpPr>
          <p:cNvPr id="604" name="Google Shape;604;p46"/>
          <p:cNvSpPr/>
          <p:nvPr>
            <p:ph idx="2" type="pic"/>
          </p:nvPr>
        </p:nvSpPr>
        <p:spPr>
          <a:xfrm>
            <a:off x="0" y="0"/>
            <a:ext cx="5584800" cy="5143500"/>
          </a:xfrm>
          <a:prstGeom prst="rect">
            <a:avLst/>
          </a:prstGeom>
          <a:solidFill>
            <a:srgbClr val="BFBFBF"/>
          </a:solidFill>
          <a:ln>
            <a:noFill/>
          </a:ln>
        </p:spPr>
      </p:sp>
      <p:sp>
        <p:nvSpPr>
          <p:cNvPr id="605" name="Google Shape;605;p46"/>
          <p:cNvSpPr/>
          <p:nvPr>
            <p:ph idx="3" type="chart"/>
          </p:nvPr>
        </p:nvSpPr>
        <p:spPr>
          <a:xfrm>
            <a:off x="4123012" y="286703"/>
            <a:ext cx="4138200" cy="4391400"/>
          </a:xfrm>
          <a:prstGeom prst="roundRect">
            <a:avLst>
              <a:gd fmla="val 8907" name="adj"/>
            </a:avLst>
          </a:prstGeom>
          <a:gradFill>
            <a:gsLst>
              <a:gs pos="0">
                <a:schemeClr val="lt1"/>
              </a:gs>
              <a:gs pos="1000">
                <a:schemeClr val="lt1"/>
              </a:gs>
              <a:gs pos="100000">
                <a:srgbClr val="F2F2F2"/>
              </a:gs>
            </a:gsLst>
            <a:lin ang="5400012" scaled="0"/>
          </a:gradFill>
          <a:ln>
            <a:noFill/>
          </a:ln>
          <a:effectLst>
            <a:outerShdw blurRad="621030" rotWithShape="0" algn="ctr">
              <a:schemeClr val="lt1">
                <a:alpha val="44710"/>
              </a:schemeClr>
            </a:outerShdw>
          </a:effectLst>
        </p:spPr>
        <p:txBody>
          <a:bodyPr anchorCtr="0" anchor="ctr" bIns="17150" lIns="34300" spcFirstLastPara="1" rIns="34300" wrap="square" tIns="17150">
            <a:noAutofit/>
          </a:bodyPr>
          <a:lstStyle>
            <a:lvl1pPr lvl="0" marR="0" rtl="0" algn="ctr">
              <a:lnSpc>
                <a:spcPct val="90000"/>
              </a:lnSpc>
              <a:spcBef>
                <a:spcPts val="400"/>
              </a:spcBef>
              <a:spcAft>
                <a:spcPts val="0"/>
              </a:spcAft>
              <a:buClr>
                <a:schemeClr val="lt1"/>
              </a:buClr>
              <a:buSzPts val="1100"/>
              <a:buFont typeface="Arial"/>
              <a:buNone/>
              <a:defRPr b="0" i="0" sz="1100" u="none" cap="none" strike="noStrike">
                <a:solidFill>
                  <a:schemeClr val="lt1"/>
                </a:solidFill>
                <a:latin typeface="Inter Light"/>
                <a:ea typeface="Inter Light"/>
                <a:cs typeface="Inter Light"/>
                <a:sym typeface="Inter Light"/>
              </a:defRPr>
            </a:lvl1pPr>
            <a:lvl2pPr lvl="1" marR="0" rtl="0" algn="l">
              <a:lnSpc>
                <a:spcPct val="90000"/>
              </a:lnSpc>
              <a:spcBef>
                <a:spcPts val="200"/>
              </a:spcBef>
              <a:spcAft>
                <a:spcPts val="0"/>
              </a:spcAft>
              <a:buClr>
                <a:schemeClr val="lt1"/>
              </a:buClr>
              <a:buSzPts val="900"/>
              <a:buFont typeface="Arial"/>
              <a:buChar char="•"/>
              <a:defRPr b="0" i="0" sz="900" u="none" cap="none" strike="noStrike">
                <a:solidFill>
                  <a:schemeClr val="lt1"/>
                </a:solidFill>
                <a:latin typeface="Inter Light"/>
                <a:ea typeface="Inter Light"/>
                <a:cs typeface="Inter Light"/>
                <a:sym typeface="Inter Light"/>
              </a:defRPr>
            </a:lvl2pPr>
            <a:lvl3pPr lvl="2" marR="0" rtl="0" algn="l">
              <a:lnSpc>
                <a:spcPct val="90000"/>
              </a:lnSpc>
              <a:spcBef>
                <a:spcPts val="200"/>
              </a:spcBef>
              <a:spcAft>
                <a:spcPts val="0"/>
              </a:spcAft>
              <a:buClr>
                <a:schemeClr val="lt1"/>
              </a:buClr>
              <a:buSzPts val="800"/>
              <a:buFont typeface="Arial"/>
              <a:buChar char="•"/>
              <a:defRPr b="0" i="0" sz="800" u="none" cap="none" strike="noStrike">
                <a:solidFill>
                  <a:schemeClr val="lt1"/>
                </a:solidFill>
                <a:latin typeface="Inter Light"/>
                <a:ea typeface="Inter Light"/>
                <a:cs typeface="Inter Light"/>
                <a:sym typeface="Inter Light"/>
              </a:defRPr>
            </a:lvl3pPr>
            <a:lvl4pPr lvl="3"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4pPr>
            <a:lvl5pPr lvl="4"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5pPr>
            <a:lvl6pPr lvl="5"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6pPr>
            <a:lvl7pPr lvl="6"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7pPr>
            <a:lvl8pPr lvl="7"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8pPr>
            <a:lvl9pPr lvl="8" marR="0" rtl="0" algn="l">
              <a:lnSpc>
                <a:spcPct val="90000"/>
              </a:lnSpc>
              <a:spcBef>
                <a:spcPts val="200"/>
              </a:spcBef>
              <a:spcAft>
                <a:spcPts val="0"/>
              </a:spcAft>
              <a:buClr>
                <a:schemeClr val="lt1"/>
              </a:buClr>
              <a:buSzPts val="700"/>
              <a:buFont typeface="Arial"/>
              <a:buChar char="•"/>
              <a:defRPr b="0" i="0" sz="700" u="none" cap="none" strike="noStrike">
                <a:solidFill>
                  <a:schemeClr val="lt1"/>
                </a:solidFill>
                <a:latin typeface="Inter Light"/>
                <a:ea typeface="Inter Light"/>
                <a:cs typeface="Inter Light"/>
                <a:sym typeface="Inter Light"/>
              </a:defRPr>
            </a:lvl9pPr>
          </a:lstStyle>
          <a:p/>
        </p:txBody>
      </p:sp>
      <p:sp>
        <p:nvSpPr>
          <p:cNvPr id="606" name="Google Shape;606;p46"/>
          <p:cNvSpPr txBox="1"/>
          <p:nvPr>
            <p:ph type="title"/>
          </p:nvPr>
        </p:nvSpPr>
        <p:spPr>
          <a:xfrm>
            <a:off x="264931" y="1526401"/>
            <a:ext cx="3430500" cy="9591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600"/>
              <a:buFont typeface="Inter"/>
              <a:buNone/>
              <a:defRPr b="1" i="0" sz="36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607" name="Google Shape;607;p46"/>
          <p:cNvSpPr txBox="1"/>
          <p:nvPr>
            <p:ph idx="1" type="body"/>
          </p:nvPr>
        </p:nvSpPr>
        <p:spPr>
          <a:xfrm>
            <a:off x="275404" y="2670123"/>
            <a:ext cx="3620100" cy="6819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0"/>
              </a:spcBef>
              <a:spcAft>
                <a:spcPts val="0"/>
              </a:spcAft>
              <a:buClr>
                <a:schemeClr val="lt1"/>
              </a:buClr>
              <a:buSzPts val="1200"/>
              <a:buNone/>
              <a:defRPr b="0" i="0" sz="1200">
                <a:solidFill>
                  <a:schemeClr val="lt1"/>
                </a:solidFill>
                <a:latin typeface="Inter SemiBold"/>
                <a:ea typeface="Inter SemiBold"/>
                <a:cs typeface="Inter SemiBold"/>
                <a:sym typeface="Inter SemiBold"/>
              </a:defRPr>
            </a:lvl1pPr>
            <a:lvl2pPr indent="-228600" lvl="1" marL="914400" rtl="0" algn="l">
              <a:lnSpc>
                <a:spcPct val="90000"/>
              </a:lnSpc>
              <a:spcBef>
                <a:spcPts val="500"/>
              </a:spcBef>
              <a:spcAft>
                <a:spcPts val="0"/>
              </a:spcAft>
              <a:buClr>
                <a:schemeClr val="lt1"/>
              </a:buClr>
              <a:buSzPts val="900"/>
              <a:buNone/>
              <a:defRPr>
                <a:solidFill>
                  <a:schemeClr val="lt1"/>
                </a:solidFill>
              </a:defRPr>
            </a:lvl2pPr>
            <a:lvl3pPr indent="-273050" lvl="2" marL="1371600" rtl="0" algn="l">
              <a:lnSpc>
                <a:spcPct val="90000"/>
              </a:lnSpc>
              <a:spcBef>
                <a:spcPts val="2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pic>
        <p:nvPicPr>
          <p:cNvPr id="608" name="Google Shape;608;p46"/>
          <p:cNvPicPr preferRelativeResize="0"/>
          <p:nvPr/>
        </p:nvPicPr>
        <p:blipFill rotWithShape="1">
          <a:blip r:embed="rId2">
            <a:alphaModFix/>
          </a:blip>
          <a:srcRect b="0" l="7656" r="7179" t="7817"/>
          <a:stretch/>
        </p:blipFill>
        <p:spPr>
          <a:xfrm>
            <a:off x="9481255" y="2173791"/>
            <a:ext cx="316800" cy="156600"/>
          </a:xfrm>
          <a:prstGeom prst="roundRect">
            <a:avLst>
              <a:gd fmla="val 16667" name="adj"/>
            </a:avLst>
          </a:prstGeom>
          <a:noFill/>
          <a:ln>
            <a:noFill/>
          </a:ln>
        </p:spPr>
      </p:pic>
      <p:grpSp>
        <p:nvGrpSpPr>
          <p:cNvPr id="609" name="Google Shape;609;p46"/>
          <p:cNvGrpSpPr/>
          <p:nvPr/>
        </p:nvGrpSpPr>
        <p:grpSpPr>
          <a:xfrm>
            <a:off x="9481728" y="2356516"/>
            <a:ext cx="665702" cy="182456"/>
            <a:chOff x="7970750" y="7577075"/>
            <a:chExt cx="2301875" cy="630900"/>
          </a:xfrm>
        </p:grpSpPr>
        <p:pic>
          <p:nvPicPr>
            <p:cNvPr id="610" name="Google Shape;610;p46"/>
            <p:cNvPicPr preferRelativeResize="0"/>
            <p:nvPr/>
          </p:nvPicPr>
          <p:blipFill rotWithShape="1">
            <a:blip r:embed="rId3">
              <a:alphaModFix/>
            </a:blip>
            <a:srcRect b="16985" l="11581" r="61181" t="-534"/>
            <a:stretch/>
          </p:blipFill>
          <p:spPr>
            <a:xfrm>
              <a:off x="7970750" y="7577075"/>
              <a:ext cx="1508700" cy="630900"/>
            </a:xfrm>
            <a:prstGeom prst="roundRect">
              <a:avLst>
                <a:gd fmla="val 16667" name="adj"/>
              </a:avLst>
            </a:prstGeom>
            <a:noFill/>
            <a:ln>
              <a:noFill/>
            </a:ln>
          </p:spPr>
        </p:pic>
        <p:pic>
          <p:nvPicPr>
            <p:cNvPr id="611" name="Google Shape;611;p46"/>
            <p:cNvPicPr preferRelativeResize="0"/>
            <p:nvPr/>
          </p:nvPicPr>
          <p:blipFill rotWithShape="1">
            <a:blip r:embed="rId3">
              <a:alphaModFix/>
            </a:blip>
            <a:srcRect b="14131" l="79049" r="1544" t="14131"/>
            <a:stretch/>
          </p:blipFill>
          <p:spPr>
            <a:xfrm>
              <a:off x="9021025" y="7577075"/>
              <a:ext cx="1251600" cy="630900"/>
            </a:xfrm>
            <a:prstGeom prst="roundRect">
              <a:avLst>
                <a:gd fmla="val 16667" name="adj"/>
              </a:avLst>
            </a:prstGeom>
            <a:noFill/>
            <a:ln>
              <a:noFill/>
            </a:ln>
          </p:spPr>
        </p:pic>
      </p:grpSp>
      <p:sp>
        <p:nvSpPr>
          <p:cNvPr id="612" name="Google Shape;612;p46"/>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13" name="Google Shape;613;p46"/>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14" name="Google Shape;614;p46"/>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615" name="Google Shape;615;p46"/>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616" name="Google Shape;616;p46"/>
          <p:cNvPicPr preferRelativeResize="0"/>
          <p:nvPr/>
        </p:nvPicPr>
        <p:blipFill>
          <a:blip r:embed="rId4">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17" name="Google Shape;617;p46"/>
          <p:cNvPicPr preferRelativeResize="0"/>
          <p:nvPr/>
        </p:nvPicPr>
        <p:blipFill rotWithShape="1">
          <a:blip r:embed="rId5">
            <a:alphaModFix/>
          </a:blip>
          <a:srcRect b="0" l="0" r="0" t="0"/>
          <a:stretch/>
        </p:blipFill>
        <p:spPr>
          <a:xfrm>
            <a:off x="10180840" y="377846"/>
            <a:ext cx="135748" cy="203188"/>
          </a:xfrm>
          <a:prstGeom prst="rect">
            <a:avLst/>
          </a:prstGeom>
          <a:noFill/>
          <a:ln>
            <a:noFill/>
          </a:ln>
        </p:spPr>
      </p:pic>
      <p:pic>
        <p:nvPicPr>
          <p:cNvPr id="618" name="Google Shape;618;p46"/>
          <p:cNvPicPr preferRelativeResize="0"/>
          <p:nvPr/>
        </p:nvPicPr>
        <p:blipFill rotWithShape="1">
          <a:blip r:embed="rId6">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19" name="Google Shape;619;p46"/>
          <p:cNvPicPr preferRelativeResize="0"/>
          <p:nvPr/>
        </p:nvPicPr>
        <p:blipFill rotWithShape="1">
          <a:blip r:embed="rId5">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3 Key Points Slide_Opt A">
  <p:cSld name="07_3 Key Points Slide_Opt A">
    <p:bg>
      <p:bgPr>
        <a:gradFill>
          <a:gsLst>
            <a:gs pos="0">
              <a:schemeClr val="lt1"/>
            </a:gs>
            <a:gs pos="39000">
              <a:schemeClr val="lt1"/>
            </a:gs>
            <a:gs pos="100000">
              <a:srgbClr val="F2F2F2"/>
            </a:gs>
          </a:gsLst>
          <a:lin ang="8100019" scaled="0"/>
        </a:gradFill>
      </p:bgPr>
    </p:bg>
    <p:spTree>
      <p:nvGrpSpPr>
        <p:cNvPr id="620" name="Shape 620"/>
        <p:cNvGrpSpPr/>
        <p:nvPr/>
      </p:nvGrpSpPr>
      <p:grpSpPr>
        <a:xfrm>
          <a:off x="0" y="0"/>
          <a:ext cx="0" cy="0"/>
          <a:chOff x="0" y="0"/>
          <a:chExt cx="0" cy="0"/>
        </a:xfrm>
      </p:grpSpPr>
      <p:sp>
        <p:nvSpPr>
          <p:cNvPr id="621" name="Google Shape;621;p47"/>
          <p:cNvSpPr txBox="1"/>
          <p:nvPr>
            <p:ph idx="1" type="body"/>
          </p:nvPr>
        </p:nvSpPr>
        <p:spPr>
          <a:xfrm>
            <a:off x="1390741" y="3174802"/>
            <a:ext cx="5975700" cy="954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2"/>
              </a:buClr>
              <a:buSzPts val="500"/>
              <a:buNone/>
              <a:defRPr sz="5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22" name="Google Shape;622;p47"/>
          <p:cNvSpPr/>
          <p:nvPr>
            <p:ph idx="2" type="body"/>
          </p:nvPr>
        </p:nvSpPr>
        <p:spPr>
          <a:xfrm>
            <a:off x="507928" y="1888138"/>
            <a:ext cx="2374500" cy="2620500"/>
          </a:xfrm>
          <a:prstGeom prst="roundRect">
            <a:avLst>
              <a:gd fmla="val 958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dk1"/>
              </a:buClr>
              <a:buSzPts val="1200"/>
              <a:buNone/>
              <a:defRPr b="1" i="0" sz="120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23" name="Google Shape;623;p47"/>
          <p:cNvSpPr/>
          <p:nvPr>
            <p:ph idx="3" type="body"/>
          </p:nvPr>
        </p:nvSpPr>
        <p:spPr>
          <a:xfrm>
            <a:off x="3411093" y="1888138"/>
            <a:ext cx="2374500" cy="2620500"/>
          </a:xfrm>
          <a:prstGeom prst="roundRect">
            <a:avLst>
              <a:gd fmla="val 8765" name="adj"/>
            </a:avLst>
          </a:prstGeom>
          <a:solidFill>
            <a:schemeClr val="lt1"/>
          </a:solidFill>
          <a:ln>
            <a:noFill/>
          </a:ln>
          <a:effectLst>
            <a:outerShdw blurRad="635000" sx="101000" rotWithShape="0" algn="ctr" sy="101000">
              <a:srgbClr val="000000">
                <a:alpha val="12940"/>
              </a:srgb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dk1"/>
              </a:buClr>
              <a:buSzPts val="1200"/>
              <a:buNone/>
              <a:defRPr b="1" i="0" sz="120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24" name="Google Shape;624;p47"/>
          <p:cNvSpPr/>
          <p:nvPr>
            <p:ph idx="4" type="body"/>
          </p:nvPr>
        </p:nvSpPr>
        <p:spPr>
          <a:xfrm>
            <a:off x="6314256" y="1888138"/>
            <a:ext cx="2374500" cy="2620500"/>
          </a:xfrm>
          <a:prstGeom prst="roundRect">
            <a:avLst>
              <a:gd fmla="val 849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dk1"/>
              </a:buClr>
              <a:buSzPts val="1200"/>
              <a:buNone/>
              <a:defRPr b="1" i="0" sz="120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25" name="Google Shape;625;p47"/>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626" name="Google Shape;626;p47"/>
          <p:cNvSpPr/>
          <p:nvPr>
            <p:ph idx="5" type="pic"/>
          </p:nvPr>
        </p:nvSpPr>
        <p:spPr>
          <a:xfrm>
            <a:off x="1280505" y="1455031"/>
            <a:ext cx="829800" cy="829800"/>
          </a:xfrm>
          <a:prstGeom prst="ellipse">
            <a:avLst/>
          </a:prstGeom>
          <a:solidFill>
            <a:schemeClr val="lt2"/>
          </a:solidFill>
          <a:ln>
            <a:noFill/>
          </a:ln>
          <a:effectLst>
            <a:outerShdw blurRad="336215" rotWithShape="0" algn="ctr">
              <a:srgbClr val="000000">
                <a:alpha val="25099"/>
              </a:srgbClr>
            </a:outerShdw>
          </a:effectLst>
        </p:spPr>
      </p:sp>
      <p:sp>
        <p:nvSpPr>
          <p:cNvPr id="627" name="Google Shape;627;p47"/>
          <p:cNvSpPr/>
          <p:nvPr>
            <p:ph idx="6" type="pic"/>
          </p:nvPr>
        </p:nvSpPr>
        <p:spPr>
          <a:xfrm>
            <a:off x="4183509" y="1455031"/>
            <a:ext cx="829800" cy="829800"/>
          </a:xfrm>
          <a:prstGeom prst="ellipse">
            <a:avLst/>
          </a:prstGeom>
          <a:solidFill>
            <a:schemeClr val="lt2"/>
          </a:solidFill>
          <a:ln>
            <a:noFill/>
          </a:ln>
          <a:effectLst>
            <a:outerShdw blurRad="336215" rotWithShape="0" algn="ctr">
              <a:srgbClr val="000000">
                <a:alpha val="25099"/>
              </a:srgbClr>
            </a:outerShdw>
          </a:effectLst>
        </p:spPr>
      </p:sp>
      <p:sp>
        <p:nvSpPr>
          <p:cNvPr id="628" name="Google Shape;628;p47"/>
          <p:cNvSpPr/>
          <p:nvPr>
            <p:ph idx="7" type="pic"/>
          </p:nvPr>
        </p:nvSpPr>
        <p:spPr>
          <a:xfrm>
            <a:off x="7086518" y="1455031"/>
            <a:ext cx="829800" cy="829800"/>
          </a:xfrm>
          <a:prstGeom prst="ellipse">
            <a:avLst/>
          </a:prstGeom>
          <a:solidFill>
            <a:schemeClr val="lt2"/>
          </a:solidFill>
          <a:ln>
            <a:noFill/>
          </a:ln>
          <a:effectLst>
            <a:outerShdw blurRad="336215" rotWithShape="0" algn="ctr">
              <a:srgbClr val="000000">
                <a:alpha val="25099"/>
              </a:srgbClr>
            </a:outerShdw>
          </a:effectLst>
        </p:spPr>
      </p:sp>
      <p:pic>
        <p:nvPicPr>
          <p:cNvPr id="629" name="Google Shape;629;p47"/>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630" name="Google Shape;630;p47"/>
          <p:cNvGrpSpPr/>
          <p:nvPr/>
        </p:nvGrpSpPr>
        <p:grpSpPr>
          <a:xfrm>
            <a:off x="9481728" y="2356516"/>
            <a:ext cx="665702" cy="182456"/>
            <a:chOff x="7970750" y="7577075"/>
            <a:chExt cx="2301875" cy="630900"/>
          </a:xfrm>
        </p:grpSpPr>
        <p:pic>
          <p:nvPicPr>
            <p:cNvPr id="631" name="Google Shape;631;p47"/>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632" name="Google Shape;632;p47"/>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633" name="Google Shape;633;p47"/>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34" name="Google Shape;634;p47"/>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35" name="Google Shape;635;p47"/>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636" name="Google Shape;636;p47"/>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637" name="Google Shape;637;p47"/>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38" name="Google Shape;638;p47"/>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639" name="Google Shape;639;p47"/>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40" name="Google Shape;640;p47"/>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3 Key Points Slide_Opt B">
  <p:cSld name="07_3 Key Points Slide_Opt B">
    <p:bg>
      <p:bgPr>
        <a:gradFill>
          <a:gsLst>
            <a:gs pos="0">
              <a:srgbClr val="262626"/>
            </a:gs>
            <a:gs pos="6000">
              <a:srgbClr val="262626"/>
            </a:gs>
            <a:gs pos="100000">
              <a:srgbClr val="0C0C0C"/>
            </a:gs>
          </a:gsLst>
          <a:lin ang="8100019" scaled="0"/>
        </a:gradFill>
      </p:bgPr>
    </p:bg>
    <p:spTree>
      <p:nvGrpSpPr>
        <p:cNvPr id="641" name="Shape 641"/>
        <p:cNvGrpSpPr/>
        <p:nvPr/>
      </p:nvGrpSpPr>
      <p:grpSpPr>
        <a:xfrm>
          <a:off x="0" y="0"/>
          <a:ext cx="0" cy="0"/>
          <a:chOff x="0" y="0"/>
          <a:chExt cx="0" cy="0"/>
        </a:xfrm>
      </p:grpSpPr>
      <p:sp>
        <p:nvSpPr>
          <p:cNvPr id="642" name="Google Shape;642;p48"/>
          <p:cNvSpPr txBox="1"/>
          <p:nvPr>
            <p:ph idx="1" type="body"/>
          </p:nvPr>
        </p:nvSpPr>
        <p:spPr>
          <a:xfrm>
            <a:off x="1390741" y="3174802"/>
            <a:ext cx="5975700" cy="954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500"/>
              <a:buNone/>
              <a:defRPr sz="500">
                <a:solidFill>
                  <a:schemeClr val="dk1"/>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43" name="Google Shape;643;p48"/>
          <p:cNvSpPr/>
          <p:nvPr>
            <p:ph idx="2" type="body"/>
          </p:nvPr>
        </p:nvSpPr>
        <p:spPr>
          <a:xfrm>
            <a:off x="507928" y="1888138"/>
            <a:ext cx="2374500" cy="2620500"/>
          </a:xfrm>
          <a:prstGeom prst="roundRect">
            <a:avLst>
              <a:gd fmla="val 958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dk1"/>
              </a:buClr>
              <a:buSzPts val="1200"/>
              <a:buNone/>
              <a:defRPr b="1" i="0" sz="120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44" name="Google Shape;644;p48"/>
          <p:cNvSpPr/>
          <p:nvPr>
            <p:ph idx="3" type="body"/>
          </p:nvPr>
        </p:nvSpPr>
        <p:spPr>
          <a:xfrm>
            <a:off x="3411093" y="1888138"/>
            <a:ext cx="2374500" cy="2620500"/>
          </a:xfrm>
          <a:prstGeom prst="roundRect">
            <a:avLst>
              <a:gd fmla="val 8765" name="adj"/>
            </a:avLst>
          </a:prstGeom>
          <a:solidFill>
            <a:schemeClr val="lt1"/>
          </a:solidFill>
          <a:ln>
            <a:noFill/>
          </a:ln>
          <a:effectLst>
            <a:outerShdw blurRad="635000" sx="101000" rotWithShape="0" algn="ctr" sy="101000">
              <a:srgbClr val="000000">
                <a:alpha val="12940"/>
              </a:srgb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dk1"/>
              </a:buClr>
              <a:buSzPts val="1200"/>
              <a:buNone/>
              <a:defRPr b="1" i="0" sz="120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45" name="Google Shape;645;p48"/>
          <p:cNvSpPr/>
          <p:nvPr>
            <p:ph idx="4" type="body"/>
          </p:nvPr>
        </p:nvSpPr>
        <p:spPr>
          <a:xfrm>
            <a:off x="6314256" y="1888138"/>
            <a:ext cx="2374500" cy="2620500"/>
          </a:xfrm>
          <a:prstGeom prst="roundRect">
            <a:avLst>
              <a:gd fmla="val 849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dk1"/>
              </a:buClr>
              <a:buSzPts val="1200"/>
              <a:buNone/>
              <a:defRPr b="1" i="0" sz="120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46" name="Google Shape;646;p48"/>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647" name="Google Shape;647;p48"/>
          <p:cNvSpPr/>
          <p:nvPr>
            <p:ph idx="5" type="pic"/>
          </p:nvPr>
        </p:nvSpPr>
        <p:spPr>
          <a:xfrm>
            <a:off x="1280505" y="1455031"/>
            <a:ext cx="829800" cy="829800"/>
          </a:xfrm>
          <a:prstGeom prst="ellipse">
            <a:avLst/>
          </a:prstGeom>
          <a:solidFill>
            <a:schemeClr val="lt2"/>
          </a:solidFill>
          <a:ln>
            <a:noFill/>
          </a:ln>
          <a:effectLst>
            <a:outerShdw blurRad="336215" rotWithShape="0" algn="ctr">
              <a:schemeClr val="lt1">
                <a:alpha val="25099"/>
              </a:schemeClr>
            </a:outerShdw>
          </a:effectLst>
        </p:spPr>
      </p:sp>
      <p:sp>
        <p:nvSpPr>
          <p:cNvPr id="648" name="Google Shape;648;p48"/>
          <p:cNvSpPr/>
          <p:nvPr>
            <p:ph idx="6" type="pic"/>
          </p:nvPr>
        </p:nvSpPr>
        <p:spPr>
          <a:xfrm>
            <a:off x="4183509" y="1455031"/>
            <a:ext cx="829800" cy="829800"/>
          </a:xfrm>
          <a:prstGeom prst="ellipse">
            <a:avLst/>
          </a:prstGeom>
          <a:solidFill>
            <a:schemeClr val="lt2"/>
          </a:solidFill>
          <a:ln>
            <a:noFill/>
          </a:ln>
          <a:effectLst>
            <a:outerShdw blurRad="336215" rotWithShape="0" algn="ctr">
              <a:schemeClr val="lt1">
                <a:alpha val="25099"/>
              </a:schemeClr>
            </a:outerShdw>
          </a:effectLst>
        </p:spPr>
      </p:sp>
      <p:sp>
        <p:nvSpPr>
          <p:cNvPr id="649" name="Google Shape;649;p48"/>
          <p:cNvSpPr/>
          <p:nvPr>
            <p:ph idx="7" type="pic"/>
          </p:nvPr>
        </p:nvSpPr>
        <p:spPr>
          <a:xfrm>
            <a:off x="7086518" y="1455031"/>
            <a:ext cx="829800" cy="829800"/>
          </a:xfrm>
          <a:prstGeom prst="ellipse">
            <a:avLst/>
          </a:prstGeom>
          <a:solidFill>
            <a:schemeClr val="lt2"/>
          </a:solidFill>
          <a:ln>
            <a:noFill/>
          </a:ln>
          <a:effectLst>
            <a:outerShdw blurRad="336215" rotWithShape="0" algn="ctr">
              <a:schemeClr val="lt1">
                <a:alpha val="25099"/>
              </a:schemeClr>
            </a:outerShdw>
          </a:effectLst>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3 Key Points Slide_Opt C">
  <p:cSld name="07_3 Key Points Slide_Opt C">
    <p:bg>
      <p:bgPr>
        <a:gradFill>
          <a:gsLst>
            <a:gs pos="0">
              <a:srgbClr val="262626"/>
            </a:gs>
            <a:gs pos="90000">
              <a:srgbClr val="0C0C0C"/>
            </a:gs>
            <a:gs pos="100000">
              <a:srgbClr val="0C0C0C"/>
            </a:gs>
          </a:gsLst>
          <a:lin ang="8100019" scaled="0"/>
        </a:gradFill>
      </p:bgPr>
    </p:bg>
    <p:spTree>
      <p:nvGrpSpPr>
        <p:cNvPr id="650" name="Shape 650"/>
        <p:cNvGrpSpPr/>
        <p:nvPr/>
      </p:nvGrpSpPr>
      <p:grpSpPr>
        <a:xfrm>
          <a:off x="0" y="0"/>
          <a:ext cx="0" cy="0"/>
          <a:chOff x="0" y="0"/>
          <a:chExt cx="0" cy="0"/>
        </a:xfrm>
      </p:grpSpPr>
      <p:sp>
        <p:nvSpPr>
          <p:cNvPr id="651" name="Google Shape;651;p49"/>
          <p:cNvSpPr txBox="1"/>
          <p:nvPr>
            <p:ph idx="1" type="body"/>
          </p:nvPr>
        </p:nvSpPr>
        <p:spPr>
          <a:xfrm>
            <a:off x="1390741" y="3174802"/>
            <a:ext cx="5975700" cy="954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500"/>
              <a:buNone/>
              <a:defRPr sz="500">
                <a:solidFill>
                  <a:schemeClr val="dk1"/>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52" name="Google Shape;652;p49"/>
          <p:cNvSpPr/>
          <p:nvPr>
            <p:ph idx="2" type="body"/>
          </p:nvPr>
        </p:nvSpPr>
        <p:spPr>
          <a:xfrm>
            <a:off x="507928" y="1888138"/>
            <a:ext cx="2374500" cy="2620500"/>
          </a:xfrm>
          <a:prstGeom prst="roundRect">
            <a:avLst>
              <a:gd fmla="val 9582" name="adj"/>
            </a:avLst>
          </a:prstGeom>
          <a:solidFill>
            <a:schemeClr val="dk1"/>
          </a:solidFill>
          <a:ln>
            <a:noFill/>
          </a:ln>
          <a:effectLst>
            <a:outerShdw blurRad="635000" sx="101000" rotWithShape="0" algn="ctr" sy="101000">
              <a:schemeClr val="lt1">
                <a:alpha val="28630"/>
              </a:scheme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lt1"/>
              </a:buClr>
              <a:buSzPts val="1200"/>
              <a:buNone/>
              <a:defRPr b="1" i="0" sz="120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653" name="Google Shape;653;p49"/>
          <p:cNvSpPr/>
          <p:nvPr>
            <p:ph idx="3" type="body"/>
          </p:nvPr>
        </p:nvSpPr>
        <p:spPr>
          <a:xfrm>
            <a:off x="3411093" y="1888138"/>
            <a:ext cx="2374500" cy="2620500"/>
          </a:xfrm>
          <a:prstGeom prst="roundRect">
            <a:avLst>
              <a:gd fmla="val 8765" name="adj"/>
            </a:avLst>
          </a:prstGeom>
          <a:solidFill>
            <a:schemeClr val="dk1"/>
          </a:solidFill>
          <a:ln>
            <a:noFill/>
          </a:ln>
          <a:effectLst>
            <a:outerShdw blurRad="635000" sx="101000" rotWithShape="0" algn="ctr" sy="101000">
              <a:schemeClr val="lt1">
                <a:alpha val="28630"/>
              </a:scheme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lt1"/>
              </a:buClr>
              <a:buSzPts val="1200"/>
              <a:buNone/>
              <a:defRPr b="1" i="0" sz="120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654" name="Google Shape;654;p49"/>
          <p:cNvSpPr/>
          <p:nvPr>
            <p:ph idx="4" type="body"/>
          </p:nvPr>
        </p:nvSpPr>
        <p:spPr>
          <a:xfrm>
            <a:off x="6314256" y="1888138"/>
            <a:ext cx="2374500" cy="2620500"/>
          </a:xfrm>
          <a:prstGeom prst="roundRect">
            <a:avLst>
              <a:gd fmla="val 8492" name="adj"/>
            </a:avLst>
          </a:prstGeom>
          <a:solidFill>
            <a:schemeClr val="dk1"/>
          </a:solidFill>
          <a:ln>
            <a:noFill/>
          </a:ln>
          <a:effectLst>
            <a:outerShdw blurRad="635000" sx="101000" rotWithShape="0" algn="ctr" sy="101000">
              <a:schemeClr val="lt1">
                <a:alpha val="28630"/>
              </a:schemeClr>
            </a:outerShdw>
          </a:effectLst>
        </p:spPr>
        <p:txBody>
          <a:bodyPr anchorCtr="0" anchor="t" bIns="17150" lIns="216025" spcFirstLastPara="1" rIns="216025" wrap="square" tIns="675025">
            <a:noAutofit/>
          </a:bodyPr>
          <a:lstStyle>
            <a:lvl1pPr indent="-228600" lvl="0" marL="457200" rtl="0" algn="l">
              <a:lnSpc>
                <a:spcPct val="90000"/>
              </a:lnSpc>
              <a:spcBef>
                <a:spcPts val="400"/>
              </a:spcBef>
              <a:spcAft>
                <a:spcPts val="0"/>
              </a:spcAft>
              <a:buClr>
                <a:schemeClr val="lt1"/>
              </a:buClr>
              <a:buSzPts val="1200"/>
              <a:buNone/>
              <a:defRPr b="1" i="0" sz="120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655" name="Google Shape;655;p49"/>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656" name="Google Shape;656;p49"/>
          <p:cNvSpPr/>
          <p:nvPr>
            <p:ph idx="5" type="pic"/>
          </p:nvPr>
        </p:nvSpPr>
        <p:spPr>
          <a:xfrm rot="2700000">
            <a:off x="1281713" y="1483703"/>
            <a:ext cx="826891" cy="826891"/>
          </a:xfrm>
          <a:prstGeom prst="roundRect">
            <a:avLst>
              <a:gd fmla="val 16667" name="adj"/>
            </a:avLst>
          </a:prstGeom>
          <a:noFill/>
          <a:ln>
            <a:noFill/>
          </a:ln>
          <a:effectLst>
            <a:outerShdw blurRad="1057275" rotWithShape="0" algn="bl" dist="19050">
              <a:schemeClr val="lt1">
                <a:alpha val="37000"/>
              </a:schemeClr>
            </a:outerShdw>
          </a:effectLst>
        </p:spPr>
      </p:sp>
      <p:sp>
        <p:nvSpPr>
          <p:cNvPr id="657" name="Google Shape;657;p49"/>
          <p:cNvSpPr/>
          <p:nvPr>
            <p:ph idx="6" type="pic"/>
          </p:nvPr>
        </p:nvSpPr>
        <p:spPr>
          <a:xfrm rot="2700000">
            <a:off x="4184877" y="1483703"/>
            <a:ext cx="826891" cy="826891"/>
          </a:xfrm>
          <a:prstGeom prst="roundRect">
            <a:avLst>
              <a:gd fmla="val 16667" name="adj"/>
            </a:avLst>
          </a:prstGeom>
          <a:noFill/>
          <a:ln>
            <a:noFill/>
          </a:ln>
          <a:effectLst>
            <a:outerShdw blurRad="1057275" rotWithShape="0" algn="bl" dist="19050">
              <a:schemeClr val="lt1">
                <a:alpha val="37000"/>
              </a:schemeClr>
            </a:outerShdw>
          </a:effectLst>
        </p:spPr>
      </p:sp>
      <p:sp>
        <p:nvSpPr>
          <p:cNvPr id="658" name="Google Shape;658;p49"/>
          <p:cNvSpPr/>
          <p:nvPr>
            <p:ph idx="7" type="pic"/>
          </p:nvPr>
        </p:nvSpPr>
        <p:spPr>
          <a:xfrm rot="2700000">
            <a:off x="7148612" y="1483703"/>
            <a:ext cx="826891" cy="826891"/>
          </a:xfrm>
          <a:prstGeom prst="roundRect">
            <a:avLst>
              <a:gd fmla="val 16667" name="adj"/>
            </a:avLst>
          </a:prstGeom>
          <a:noFill/>
          <a:ln>
            <a:noFill/>
          </a:ln>
          <a:effectLst>
            <a:outerShdw blurRad="1057275" rotWithShape="0" algn="bl" dist="19050">
              <a:schemeClr val="lt1">
                <a:alpha val="37000"/>
              </a:schemeClr>
            </a:outerShdw>
          </a:effectLst>
        </p:spPr>
      </p:sp>
      <p:pic>
        <p:nvPicPr>
          <p:cNvPr id="659" name="Google Shape;659;p49"/>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660" name="Google Shape;660;p49"/>
          <p:cNvGrpSpPr/>
          <p:nvPr/>
        </p:nvGrpSpPr>
        <p:grpSpPr>
          <a:xfrm>
            <a:off x="9481728" y="2356516"/>
            <a:ext cx="665702" cy="182456"/>
            <a:chOff x="7970750" y="7577075"/>
            <a:chExt cx="2301875" cy="630900"/>
          </a:xfrm>
        </p:grpSpPr>
        <p:pic>
          <p:nvPicPr>
            <p:cNvPr id="661" name="Google Shape;661;p49"/>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662" name="Google Shape;662;p49"/>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663" name="Google Shape;663;p49"/>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64" name="Google Shape;664;p49"/>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65" name="Google Shape;665;p49"/>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666" name="Google Shape;666;p49"/>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667" name="Google Shape;667;p49"/>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68" name="Google Shape;668;p49"/>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669" name="Google Shape;669;p49"/>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70" name="Google Shape;670;p49"/>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5 Key Points Slide_Opt A">
  <p:cSld name="07_5 Key Points Slide_Opt A">
    <p:bg>
      <p:bgPr>
        <a:gradFill>
          <a:gsLst>
            <a:gs pos="0">
              <a:srgbClr val="F2F2F2"/>
            </a:gs>
            <a:gs pos="99000">
              <a:schemeClr val="lt1"/>
            </a:gs>
            <a:gs pos="100000">
              <a:schemeClr val="lt1"/>
            </a:gs>
          </a:gsLst>
          <a:lin ang="18900044" scaled="0"/>
        </a:gradFill>
      </p:bgPr>
    </p:bg>
    <p:spTree>
      <p:nvGrpSpPr>
        <p:cNvPr id="671" name="Shape 671"/>
        <p:cNvGrpSpPr/>
        <p:nvPr/>
      </p:nvGrpSpPr>
      <p:grpSpPr>
        <a:xfrm>
          <a:off x="0" y="0"/>
          <a:ext cx="0" cy="0"/>
          <a:chOff x="0" y="0"/>
          <a:chExt cx="0" cy="0"/>
        </a:xfrm>
      </p:grpSpPr>
      <p:sp>
        <p:nvSpPr>
          <p:cNvPr id="672" name="Google Shape;672;p50"/>
          <p:cNvSpPr txBox="1"/>
          <p:nvPr>
            <p:ph idx="1" type="body"/>
          </p:nvPr>
        </p:nvSpPr>
        <p:spPr>
          <a:xfrm>
            <a:off x="1390741" y="3174802"/>
            <a:ext cx="5975700" cy="954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2"/>
              </a:buClr>
              <a:buSzPts val="400"/>
              <a:buNone/>
              <a:defRPr sz="4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73" name="Google Shape;673;p50"/>
          <p:cNvSpPr/>
          <p:nvPr>
            <p:ph idx="2" type="body"/>
          </p:nvPr>
        </p:nvSpPr>
        <p:spPr>
          <a:xfrm>
            <a:off x="299057" y="1882974"/>
            <a:ext cx="1635300" cy="2579400"/>
          </a:xfrm>
          <a:prstGeom prst="roundRect">
            <a:avLst>
              <a:gd fmla="val 9118"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74" name="Google Shape;674;p50"/>
          <p:cNvSpPr/>
          <p:nvPr>
            <p:ph idx="3" type="body"/>
          </p:nvPr>
        </p:nvSpPr>
        <p:spPr>
          <a:xfrm>
            <a:off x="2035239" y="1882974"/>
            <a:ext cx="1635300" cy="2579400"/>
          </a:xfrm>
          <a:prstGeom prst="roundRect">
            <a:avLst>
              <a:gd fmla="val 9957"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75" name="Google Shape;675;p50"/>
          <p:cNvSpPr/>
          <p:nvPr>
            <p:ph idx="4" type="body"/>
          </p:nvPr>
        </p:nvSpPr>
        <p:spPr>
          <a:xfrm>
            <a:off x="3771421" y="1882974"/>
            <a:ext cx="1635300" cy="2579400"/>
          </a:xfrm>
          <a:prstGeom prst="roundRect">
            <a:avLst>
              <a:gd fmla="val 9537"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76" name="Google Shape;676;p50"/>
          <p:cNvSpPr/>
          <p:nvPr>
            <p:ph idx="5" type="body"/>
          </p:nvPr>
        </p:nvSpPr>
        <p:spPr>
          <a:xfrm>
            <a:off x="5507603" y="1882974"/>
            <a:ext cx="1635300" cy="2579400"/>
          </a:xfrm>
          <a:prstGeom prst="roundRect">
            <a:avLst>
              <a:gd fmla="val 9957"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28600" lvl="2" marL="1371600" rtl="0" algn="l">
              <a:lnSpc>
                <a:spcPct val="90000"/>
              </a:lnSpc>
              <a:spcBef>
                <a:spcPts val="500"/>
              </a:spcBef>
              <a:spcAft>
                <a:spcPts val="0"/>
              </a:spcAft>
              <a:buClr>
                <a:schemeClr val="dk1"/>
              </a:buClr>
              <a:buSzPts val="800"/>
              <a:buNone/>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77" name="Google Shape;677;p50"/>
          <p:cNvSpPr/>
          <p:nvPr>
            <p:ph idx="6" type="body"/>
          </p:nvPr>
        </p:nvSpPr>
        <p:spPr>
          <a:xfrm>
            <a:off x="7243786" y="1882974"/>
            <a:ext cx="1635300" cy="2579400"/>
          </a:xfrm>
          <a:prstGeom prst="roundRect">
            <a:avLst>
              <a:gd fmla="val 8698"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78" name="Google Shape;678;p50"/>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679" name="Google Shape;679;p50"/>
          <p:cNvSpPr/>
          <p:nvPr>
            <p:ph idx="7" type="pic"/>
          </p:nvPr>
        </p:nvSpPr>
        <p:spPr>
          <a:xfrm>
            <a:off x="706614" y="1368223"/>
            <a:ext cx="829800" cy="829800"/>
          </a:xfrm>
          <a:prstGeom prst="ellipse">
            <a:avLst/>
          </a:prstGeom>
          <a:solidFill>
            <a:schemeClr val="lt2"/>
          </a:solidFill>
          <a:ln>
            <a:noFill/>
          </a:ln>
          <a:effectLst>
            <a:outerShdw blurRad="336215" rotWithShape="0" algn="ctr">
              <a:srgbClr val="000000">
                <a:alpha val="25099"/>
              </a:srgbClr>
            </a:outerShdw>
          </a:effectLst>
        </p:spPr>
      </p:sp>
      <p:sp>
        <p:nvSpPr>
          <p:cNvPr id="680" name="Google Shape;680;p50"/>
          <p:cNvSpPr/>
          <p:nvPr>
            <p:ph idx="8" type="pic"/>
          </p:nvPr>
        </p:nvSpPr>
        <p:spPr>
          <a:xfrm>
            <a:off x="2433546" y="1368223"/>
            <a:ext cx="829800" cy="829800"/>
          </a:xfrm>
          <a:prstGeom prst="ellipse">
            <a:avLst/>
          </a:prstGeom>
          <a:solidFill>
            <a:schemeClr val="lt2"/>
          </a:solidFill>
          <a:ln>
            <a:noFill/>
          </a:ln>
          <a:effectLst>
            <a:outerShdw blurRad="336215" rotWithShape="0" algn="ctr">
              <a:srgbClr val="000000">
                <a:alpha val="25099"/>
              </a:srgbClr>
            </a:outerShdw>
          </a:effectLst>
        </p:spPr>
      </p:sp>
      <p:sp>
        <p:nvSpPr>
          <p:cNvPr id="681" name="Google Shape;681;p50"/>
          <p:cNvSpPr/>
          <p:nvPr>
            <p:ph idx="9" type="pic"/>
          </p:nvPr>
        </p:nvSpPr>
        <p:spPr>
          <a:xfrm>
            <a:off x="4160478" y="1368223"/>
            <a:ext cx="829800" cy="829800"/>
          </a:xfrm>
          <a:prstGeom prst="ellipse">
            <a:avLst/>
          </a:prstGeom>
          <a:solidFill>
            <a:schemeClr val="lt2"/>
          </a:solidFill>
          <a:ln>
            <a:noFill/>
          </a:ln>
          <a:effectLst>
            <a:outerShdw blurRad="336215" rotWithShape="0" algn="ctr">
              <a:srgbClr val="000000">
                <a:alpha val="25099"/>
              </a:srgbClr>
            </a:outerShdw>
          </a:effectLst>
        </p:spPr>
      </p:sp>
      <p:sp>
        <p:nvSpPr>
          <p:cNvPr id="682" name="Google Shape;682;p50"/>
          <p:cNvSpPr/>
          <p:nvPr>
            <p:ph idx="13" type="pic"/>
          </p:nvPr>
        </p:nvSpPr>
        <p:spPr>
          <a:xfrm>
            <a:off x="5887410" y="1368223"/>
            <a:ext cx="829800" cy="829800"/>
          </a:xfrm>
          <a:prstGeom prst="ellipse">
            <a:avLst/>
          </a:prstGeom>
          <a:solidFill>
            <a:schemeClr val="lt2"/>
          </a:solidFill>
          <a:ln>
            <a:noFill/>
          </a:ln>
          <a:effectLst>
            <a:outerShdw blurRad="336215" rotWithShape="0" algn="ctr">
              <a:srgbClr val="000000">
                <a:alpha val="25099"/>
              </a:srgbClr>
            </a:outerShdw>
          </a:effectLst>
        </p:spPr>
      </p:sp>
      <p:sp>
        <p:nvSpPr>
          <p:cNvPr id="683" name="Google Shape;683;p50"/>
          <p:cNvSpPr/>
          <p:nvPr>
            <p:ph idx="14" type="pic"/>
          </p:nvPr>
        </p:nvSpPr>
        <p:spPr>
          <a:xfrm>
            <a:off x="7660386" y="1368223"/>
            <a:ext cx="829800" cy="829800"/>
          </a:xfrm>
          <a:prstGeom prst="ellipse">
            <a:avLst/>
          </a:prstGeom>
          <a:solidFill>
            <a:schemeClr val="lt2"/>
          </a:solidFill>
          <a:ln>
            <a:noFill/>
          </a:ln>
          <a:effectLst>
            <a:outerShdw blurRad="336215" rotWithShape="0" algn="ctr">
              <a:srgbClr val="000000">
                <a:alpha val="25099"/>
              </a:srgbClr>
            </a:outerShdw>
          </a:effectLst>
        </p:spPr>
      </p:sp>
      <p:pic>
        <p:nvPicPr>
          <p:cNvPr id="684" name="Google Shape;684;p50"/>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685" name="Google Shape;685;p50"/>
          <p:cNvGrpSpPr/>
          <p:nvPr/>
        </p:nvGrpSpPr>
        <p:grpSpPr>
          <a:xfrm>
            <a:off x="9481728" y="2356516"/>
            <a:ext cx="665702" cy="182456"/>
            <a:chOff x="7970750" y="7577075"/>
            <a:chExt cx="2301875" cy="630900"/>
          </a:xfrm>
        </p:grpSpPr>
        <p:pic>
          <p:nvPicPr>
            <p:cNvPr id="686" name="Google Shape;686;p50"/>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687" name="Google Shape;687;p50"/>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688" name="Google Shape;688;p50"/>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89" name="Google Shape;689;p50"/>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690" name="Google Shape;690;p50"/>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691" name="Google Shape;691;p50"/>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692" name="Google Shape;692;p50"/>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93" name="Google Shape;693;p50"/>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694" name="Google Shape;694;p50"/>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695" name="Google Shape;695;p50"/>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5 Key Points Slide_Opt B">
  <p:cSld name="07_5 Key Points Slide_Opt B">
    <p:bg>
      <p:bgPr>
        <a:gradFill>
          <a:gsLst>
            <a:gs pos="0">
              <a:srgbClr val="0C0C0C"/>
            </a:gs>
            <a:gs pos="38000">
              <a:srgbClr val="0C0C0C"/>
            </a:gs>
            <a:gs pos="87000">
              <a:srgbClr val="262626"/>
            </a:gs>
            <a:gs pos="100000">
              <a:srgbClr val="262626"/>
            </a:gs>
          </a:gsLst>
          <a:lin ang="18900044" scaled="0"/>
        </a:gradFill>
      </p:bgPr>
    </p:bg>
    <p:spTree>
      <p:nvGrpSpPr>
        <p:cNvPr id="696" name="Shape 696"/>
        <p:cNvGrpSpPr/>
        <p:nvPr/>
      </p:nvGrpSpPr>
      <p:grpSpPr>
        <a:xfrm>
          <a:off x="0" y="0"/>
          <a:ext cx="0" cy="0"/>
          <a:chOff x="0" y="0"/>
          <a:chExt cx="0" cy="0"/>
        </a:xfrm>
      </p:grpSpPr>
      <p:sp>
        <p:nvSpPr>
          <p:cNvPr id="697" name="Google Shape;697;p51"/>
          <p:cNvSpPr txBox="1"/>
          <p:nvPr>
            <p:ph idx="1" type="body"/>
          </p:nvPr>
        </p:nvSpPr>
        <p:spPr>
          <a:xfrm>
            <a:off x="1390741" y="3174802"/>
            <a:ext cx="5975700" cy="954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2"/>
              </a:buClr>
              <a:buSzPts val="400"/>
              <a:buNone/>
              <a:defRPr sz="4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98" name="Google Shape;698;p51"/>
          <p:cNvSpPr/>
          <p:nvPr>
            <p:ph idx="2" type="body"/>
          </p:nvPr>
        </p:nvSpPr>
        <p:spPr>
          <a:xfrm>
            <a:off x="299057" y="1882974"/>
            <a:ext cx="1635300" cy="2579400"/>
          </a:xfrm>
          <a:prstGeom prst="roundRect">
            <a:avLst>
              <a:gd fmla="val 9537" name="adj"/>
            </a:avLst>
          </a:prstGeom>
          <a:solidFill>
            <a:schemeClr val="lt1"/>
          </a:solidFill>
          <a:ln>
            <a:noFill/>
          </a:ln>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699" name="Google Shape;699;p51"/>
          <p:cNvSpPr/>
          <p:nvPr>
            <p:ph idx="3" type="body"/>
          </p:nvPr>
        </p:nvSpPr>
        <p:spPr>
          <a:xfrm>
            <a:off x="2035239" y="1882974"/>
            <a:ext cx="1635300" cy="2579400"/>
          </a:xfrm>
          <a:prstGeom prst="roundRect">
            <a:avLst>
              <a:gd fmla="val 9118" name="adj"/>
            </a:avLst>
          </a:prstGeom>
          <a:solidFill>
            <a:schemeClr val="lt1"/>
          </a:solidFill>
          <a:ln>
            <a:noFill/>
          </a:ln>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00" name="Google Shape;700;p51"/>
          <p:cNvSpPr/>
          <p:nvPr>
            <p:ph idx="4" type="body"/>
          </p:nvPr>
        </p:nvSpPr>
        <p:spPr>
          <a:xfrm>
            <a:off x="3771421" y="1882974"/>
            <a:ext cx="1635300" cy="2579400"/>
          </a:xfrm>
          <a:prstGeom prst="roundRect">
            <a:avLst>
              <a:gd fmla="val 8279" name="adj"/>
            </a:avLst>
          </a:prstGeom>
          <a:solidFill>
            <a:schemeClr val="lt1"/>
          </a:solidFill>
          <a:ln>
            <a:noFill/>
          </a:ln>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01" name="Google Shape;701;p51"/>
          <p:cNvSpPr/>
          <p:nvPr>
            <p:ph idx="5" type="body"/>
          </p:nvPr>
        </p:nvSpPr>
        <p:spPr>
          <a:xfrm>
            <a:off x="5507602" y="1882974"/>
            <a:ext cx="1635300" cy="2579400"/>
          </a:xfrm>
          <a:prstGeom prst="roundRect">
            <a:avLst>
              <a:gd fmla="val 8698" name="adj"/>
            </a:avLst>
          </a:prstGeom>
          <a:solidFill>
            <a:schemeClr val="lt1"/>
          </a:solidFill>
          <a:ln>
            <a:noFill/>
          </a:ln>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28600" lvl="2" marL="1371600" rtl="0" algn="l">
              <a:lnSpc>
                <a:spcPct val="90000"/>
              </a:lnSpc>
              <a:spcBef>
                <a:spcPts val="500"/>
              </a:spcBef>
              <a:spcAft>
                <a:spcPts val="0"/>
              </a:spcAft>
              <a:buClr>
                <a:schemeClr val="dk1"/>
              </a:buClr>
              <a:buSzPts val="800"/>
              <a:buNone/>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02" name="Google Shape;702;p51"/>
          <p:cNvSpPr/>
          <p:nvPr>
            <p:ph idx="6" type="body"/>
          </p:nvPr>
        </p:nvSpPr>
        <p:spPr>
          <a:xfrm>
            <a:off x="7243786" y="1882974"/>
            <a:ext cx="1635300" cy="2579400"/>
          </a:xfrm>
          <a:prstGeom prst="roundRect">
            <a:avLst>
              <a:gd fmla="val 9537" name="adj"/>
            </a:avLst>
          </a:prstGeom>
          <a:solidFill>
            <a:schemeClr val="lt1"/>
          </a:solidFill>
          <a:ln>
            <a:noFill/>
          </a:ln>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03" name="Google Shape;703;p51"/>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704" name="Google Shape;704;p51"/>
          <p:cNvSpPr/>
          <p:nvPr>
            <p:ph idx="7" type="pic"/>
          </p:nvPr>
        </p:nvSpPr>
        <p:spPr>
          <a:xfrm>
            <a:off x="706614" y="1368223"/>
            <a:ext cx="829800" cy="829800"/>
          </a:xfrm>
          <a:prstGeom prst="ellipse">
            <a:avLst/>
          </a:prstGeom>
          <a:solidFill>
            <a:schemeClr val="lt2"/>
          </a:solidFill>
          <a:ln>
            <a:noFill/>
          </a:ln>
          <a:effectLst>
            <a:outerShdw blurRad="971550" rotWithShape="0" algn="ctr">
              <a:schemeClr val="lt1">
                <a:alpha val="25099"/>
              </a:schemeClr>
            </a:outerShdw>
          </a:effectLst>
        </p:spPr>
      </p:sp>
      <p:sp>
        <p:nvSpPr>
          <p:cNvPr id="705" name="Google Shape;705;p51"/>
          <p:cNvSpPr/>
          <p:nvPr>
            <p:ph idx="8" type="pic"/>
          </p:nvPr>
        </p:nvSpPr>
        <p:spPr>
          <a:xfrm>
            <a:off x="2433546" y="1368223"/>
            <a:ext cx="829800" cy="829800"/>
          </a:xfrm>
          <a:prstGeom prst="ellipse">
            <a:avLst/>
          </a:prstGeom>
          <a:solidFill>
            <a:schemeClr val="lt2"/>
          </a:solidFill>
          <a:ln>
            <a:noFill/>
          </a:ln>
          <a:effectLst>
            <a:outerShdw blurRad="971550" rotWithShape="0" algn="ctr">
              <a:schemeClr val="lt1">
                <a:alpha val="25099"/>
              </a:schemeClr>
            </a:outerShdw>
          </a:effectLst>
        </p:spPr>
      </p:sp>
      <p:sp>
        <p:nvSpPr>
          <p:cNvPr id="706" name="Google Shape;706;p51"/>
          <p:cNvSpPr/>
          <p:nvPr>
            <p:ph idx="9" type="pic"/>
          </p:nvPr>
        </p:nvSpPr>
        <p:spPr>
          <a:xfrm>
            <a:off x="4160478" y="1368223"/>
            <a:ext cx="829800" cy="829800"/>
          </a:xfrm>
          <a:prstGeom prst="ellipse">
            <a:avLst/>
          </a:prstGeom>
          <a:solidFill>
            <a:schemeClr val="lt2"/>
          </a:solidFill>
          <a:ln>
            <a:noFill/>
          </a:ln>
          <a:effectLst>
            <a:outerShdw blurRad="971550" rotWithShape="0" algn="ctr">
              <a:schemeClr val="lt1">
                <a:alpha val="25099"/>
              </a:schemeClr>
            </a:outerShdw>
          </a:effectLst>
        </p:spPr>
      </p:sp>
      <p:sp>
        <p:nvSpPr>
          <p:cNvPr id="707" name="Google Shape;707;p51"/>
          <p:cNvSpPr/>
          <p:nvPr>
            <p:ph idx="13" type="pic"/>
          </p:nvPr>
        </p:nvSpPr>
        <p:spPr>
          <a:xfrm>
            <a:off x="5887410" y="1368223"/>
            <a:ext cx="829800" cy="829800"/>
          </a:xfrm>
          <a:prstGeom prst="ellipse">
            <a:avLst/>
          </a:prstGeom>
          <a:solidFill>
            <a:schemeClr val="lt2"/>
          </a:solidFill>
          <a:ln>
            <a:noFill/>
          </a:ln>
          <a:effectLst>
            <a:outerShdw blurRad="971550" rotWithShape="0" algn="ctr">
              <a:schemeClr val="lt1">
                <a:alpha val="25099"/>
              </a:schemeClr>
            </a:outerShdw>
          </a:effectLst>
        </p:spPr>
      </p:sp>
      <p:sp>
        <p:nvSpPr>
          <p:cNvPr id="708" name="Google Shape;708;p51"/>
          <p:cNvSpPr/>
          <p:nvPr>
            <p:ph idx="14" type="pic"/>
          </p:nvPr>
        </p:nvSpPr>
        <p:spPr>
          <a:xfrm>
            <a:off x="7660386" y="1368223"/>
            <a:ext cx="829800" cy="829800"/>
          </a:xfrm>
          <a:prstGeom prst="ellipse">
            <a:avLst/>
          </a:prstGeom>
          <a:solidFill>
            <a:schemeClr val="lt2"/>
          </a:solidFill>
          <a:ln>
            <a:noFill/>
          </a:ln>
          <a:effectLst>
            <a:outerShdw blurRad="971550" rotWithShape="0" algn="ctr">
              <a:schemeClr val="lt1">
                <a:alpha val="25099"/>
              </a:schemeClr>
            </a:outerShdw>
          </a:effectLst>
        </p:spPr>
      </p:sp>
      <p:pic>
        <p:nvPicPr>
          <p:cNvPr id="709" name="Google Shape;709;p51"/>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710" name="Google Shape;710;p51"/>
          <p:cNvGrpSpPr/>
          <p:nvPr/>
        </p:nvGrpSpPr>
        <p:grpSpPr>
          <a:xfrm>
            <a:off x="9481728" y="2356516"/>
            <a:ext cx="665702" cy="182456"/>
            <a:chOff x="7970750" y="7577075"/>
            <a:chExt cx="2301875" cy="630900"/>
          </a:xfrm>
        </p:grpSpPr>
        <p:pic>
          <p:nvPicPr>
            <p:cNvPr id="711" name="Google Shape;711;p51"/>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712" name="Google Shape;712;p51"/>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713" name="Google Shape;713;p51"/>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14" name="Google Shape;714;p51"/>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15" name="Google Shape;715;p51"/>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716" name="Google Shape;716;p51"/>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717" name="Google Shape;717;p51"/>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18" name="Google Shape;718;p51"/>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719" name="Google Shape;719;p51"/>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20" name="Google Shape;720;p51"/>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5 Key Points Slide_Opt C">
  <p:cSld name="07_5 Key Points Slide_Opt C">
    <p:bg>
      <p:bgPr>
        <a:gradFill>
          <a:gsLst>
            <a:gs pos="0">
              <a:srgbClr val="0C0C0C"/>
            </a:gs>
            <a:gs pos="38000">
              <a:srgbClr val="0C0C0C"/>
            </a:gs>
            <a:gs pos="87000">
              <a:srgbClr val="262626"/>
            </a:gs>
            <a:gs pos="100000">
              <a:srgbClr val="262626"/>
            </a:gs>
          </a:gsLst>
          <a:lin ang="18900044" scaled="0"/>
        </a:gradFill>
      </p:bgPr>
    </p:bg>
    <p:spTree>
      <p:nvGrpSpPr>
        <p:cNvPr id="721" name="Shape 721"/>
        <p:cNvGrpSpPr/>
        <p:nvPr/>
      </p:nvGrpSpPr>
      <p:grpSpPr>
        <a:xfrm>
          <a:off x="0" y="0"/>
          <a:ext cx="0" cy="0"/>
          <a:chOff x="0" y="0"/>
          <a:chExt cx="0" cy="0"/>
        </a:xfrm>
      </p:grpSpPr>
      <p:sp>
        <p:nvSpPr>
          <p:cNvPr id="722" name="Google Shape;722;p52"/>
          <p:cNvSpPr txBox="1"/>
          <p:nvPr>
            <p:ph idx="1" type="body"/>
          </p:nvPr>
        </p:nvSpPr>
        <p:spPr>
          <a:xfrm>
            <a:off x="1390741" y="3174802"/>
            <a:ext cx="5975700" cy="954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0"/>
              </a:spcBef>
              <a:spcAft>
                <a:spcPts val="0"/>
              </a:spcAft>
              <a:buSzPts val="100"/>
              <a:buNone/>
              <a:defRPr sz="100"/>
            </a:lvl1pPr>
            <a:lvl2pPr indent="-234950" lvl="1" marL="914400" rtl="0" algn="l">
              <a:lnSpc>
                <a:spcPct val="90000"/>
              </a:lnSpc>
              <a:spcBef>
                <a:spcPts val="0"/>
              </a:spcBef>
              <a:spcAft>
                <a:spcPts val="0"/>
              </a:spcAft>
              <a:buSzPts val="100"/>
              <a:buChar char="•"/>
              <a:defRPr sz="100"/>
            </a:lvl2pPr>
            <a:lvl3pPr indent="-234950" lvl="2" marL="1371600" rtl="0" algn="l">
              <a:lnSpc>
                <a:spcPct val="90000"/>
              </a:lnSpc>
              <a:spcBef>
                <a:spcPts val="0"/>
              </a:spcBef>
              <a:spcAft>
                <a:spcPts val="0"/>
              </a:spcAft>
              <a:buSzPts val="100"/>
              <a:buChar char="•"/>
              <a:defRPr sz="100"/>
            </a:lvl3pPr>
            <a:lvl4pPr indent="-234950" lvl="3" marL="1828800" rtl="0" algn="l">
              <a:lnSpc>
                <a:spcPct val="90000"/>
              </a:lnSpc>
              <a:spcBef>
                <a:spcPts val="0"/>
              </a:spcBef>
              <a:spcAft>
                <a:spcPts val="0"/>
              </a:spcAft>
              <a:buSzPts val="100"/>
              <a:buChar char="•"/>
              <a:defRPr sz="100"/>
            </a:lvl4pPr>
            <a:lvl5pPr indent="-234950" lvl="4" marL="2286000" rtl="0" algn="l">
              <a:lnSpc>
                <a:spcPct val="90000"/>
              </a:lnSpc>
              <a:spcBef>
                <a:spcPts val="0"/>
              </a:spcBef>
              <a:spcAft>
                <a:spcPts val="0"/>
              </a:spcAft>
              <a:buSzPts val="100"/>
              <a:buChar char="•"/>
              <a:defRPr sz="100"/>
            </a:lvl5pPr>
            <a:lvl6pPr indent="-234950" lvl="5" marL="2743200" rtl="0" algn="l">
              <a:lnSpc>
                <a:spcPct val="90000"/>
              </a:lnSpc>
              <a:spcBef>
                <a:spcPts val="0"/>
              </a:spcBef>
              <a:spcAft>
                <a:spcPts val="0"/>
              </a:spcAft>
              <a:buSzPts val="100"/>
              <a:buChar char="•"/>
              <a:defRPr sz="100"/>
            </a:lvl6pPr>
            <a:lvl7pPr indent="-234950" lvl="6" marL="3200400" rtl="0" algn="l">
              <a:lnSpc>
                <a:spcPct val="90000"/>
              </a:lnSpc>
              <a:spcBef>
                <a:spcPts val="0"/>
              </a:spcBef>
              <a:spcAft>
                <a:spcPts val="0"/>
              </a:spcAft>
              <a:buSzPts val="100"/>
              <a:buChar char="•"/>
              <a:defRPr sz="100"/>
            </a:lvl7pPr>
            <a:lvl8pPr indent="-234950" lvl="7" marL="3657600" rtl="0" algn="l">
              <a:lnSpc>
                <a:spcPct val="90000"/>
              </a:lnSpc>
              <a:spcBef>
                <a:spcPts val="0"/>
              </a:spcBef>
              <a:spcAft>
                <a:spcPts val="0"/>
              </a:spcAft>
              <a:buSzPts val="100"/>
              <a:buChar char="•"/>
              <a:defRPr sz="100"/>
            </a:lvl8pPr>
            <a:lvl9pPr indent="-234950" lvl="8" marL="4114800" rtl="0" algn="l">
              <a:lnSpc>
                <a:spcPct val="90000"/>
              </a:lnSpc>
              <a:spcBef>
                <a:spcPts val="0"/>
              </a:spcBef>
              <a:spcAft>
                <a:spcPts val="0"/>
              </a:spcAft>
              <a:buSzPts val="100"/>
              <a:buChar char="•"/>
              <a:defRPr sz="100"/>
            </a:lvl9pPr>
          </a:lstStyle>
          <a:p/>
        </p:txBody>
      </p:sp>
      <p:sp>
        <p:nvSpPr>
          <p:cNvPr id="723" name="Google Shape;723;p52"/>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724" name="Google Shape;724;p52"/>
          <p:cNvSpPr/>
          <p:nvPr>
            <p:ph idx="2" type="body"/>
          </p:nvPr>
        </p:nvSpPr>
        <p:spPr>
          <a:xfrm>
            <a:off x="299057" y="1882974"/>
            <a:ext cx="1635300" cy="2579400"/>
          </a:xfrm>
          <a:prstGeom prst="roundRect">
            <a:avLst>
              <a:gd fmla="val 8279" name="adj"/>
            </a:avLst>
          </a:prstGeom>
          <a:solidFill>
            <a:schemeClr val="dk1"/>
          </a:solidFill>
          <a:ln>
            <a:noFill/>
          </a:ln>
          <a:effectLst>
            <a:outerShdw blurRad="508000" rotWithShape="0" algn="ctr">
              <a:schemeClr val="lt1">
                <a:alpha val="44710"/>
              </a:scheme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725" name="Google Shape;725;p52"/>
          <p:cNvSpPr/>
          <p:nvPr>
            <p:ph idx="3" type="body"/>
          </p:nvPr>
        </p:nvSpPr>
        <p:spPr>
          <a:xfrm>
            <a:off x="2035239" y="1882974"/>
            <a:ext cx="1635300" cy="2579400"/>
          </a:xfrm>
          <a:prstGeom prst="roundRect">
            <a:avLst>
              <a:gd fmla="val 9957" name="adj"/>
            </a:avLst>
          </a:prstGeom>
          <a:solidFill>
            <a:schemeClr val="dk1"/>
          </a:solidFill>
          <a:ln>
            <a:noFill/>
          </a:ln>
          <a:effectLst>
            <a:outerShdw blurRad="508000" rotWithShape="0" algn="ctr">
              <a:schemeClr val="lt1">
                <a:alpha val="44710"/>
              </a:scheme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726" name="Google Shape;726;p52"/>
          <p:cNvSpPr/>
          <p:nvPr>
            <p:ph idx="4" type="body"/>
          </p:nvPr>
        </p:nvSpPr>
        <p:spPr>
          <a:xfrm>
            <a:off x="3771421" y="1882974"/>
            <a:ext cx="1635300" cy="2579400"/>
          </a:xfrm>
          <a:prstGeom prst="roundRect">
            <a:avLst>
              <a:gd fmla="val 7860" name="adj"/>
            </a:avLst>
          </a:prstGeom>
          <a:solidFill>
            <a:schemeClr val="dk1"/>
          </a:solidFill>
          <a:ln>
            <a:noFill/>
          </a:ln>
          <a:effectLst>
            <a:outerShdw blurRad="508000" rotWithShape="0" algn="ctr">
              <a:schemeClr val="lt1">
                <a:alpha val="44710"/>
              </a:scheme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727" name="Google Shape;727;p52"/>
          <p:cNvSpPr/>
          <p:nvPr>
            <p:ph idx="5" type="body"/>
          </p:nvPr>
        </p:nvSpPr>
        <p:spPr>
          <a:xfrm>
            <a:off x="5507602" y="1882974"/>
            <a:ext cx="1635300" cy="2579400"/>
          </a:xfrm>
          <a:prstGeom prst="roundRect">
            <a:avLst>
              <a:gd fmla="val 9118" name="adj"/>
            </a:avLst>
          </a:prstGeom>
          <a:solidFill>
            <a:schemeClr val="dk1"/>
          </a:solidFill>
          <a:ln>
            <a:noFill/>
          </a:ln>
          <a:effectLst>
            <a:outerShdw blurRad="508000" rotWithShape="0" algn="ctr">
              <a:schemeClr val="lt1">
                <a:alpha val="44710"/>
              </a:scheme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28600" lvl="2" marL="1371600" rtl="0" algn="l">
              <a:lnSpc>
                <a:spcPct val="90000"/>
              </a:lnSpc>
              <a:spcBef>
                <a:spcPts val="500"/>
              </a:spcBef>
              <a:spcAft>
                <a:spcPts val="0"/>
              </a:spcAft>
              <a:buClr>
                <a:schemeClr val="lt1"/>
              </a:buClr>
              <a:buSzPts val="800"/>
              <a:buNone/>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728" name="Google Shape;728;p52"/>
          <p:cNvSpPr/>
          <p:nvPr>
            <p:ph idx="6" type="body"/>
          </p:nvPr>
        </p:nvSpPr>
        <p:spPr>
          <a:xfrm>
            <a:off x="7243786" y="1882974"/>
            <a:ext cx="1635300" cy="2579400"/>
          </a:xfrm>
          <a:prstGeom prst="roundRect">
            <a:avLst>
              <a:gd fmla="val 7440" name="adj"/>
            </a:avLst>
          </a:prstGeom>
          <a:solidFill>
            <a:schemeClr val="dk1"/>
          </a:solidFill>
          <a:ln>
            <a:noFill/>
          </a:ln>
          <a:effectLst>
            <a:outerShdw blurRad="508000" rotWithShape="0" algn="ctr">
              <a:schemeClr val="lt1">
                <a:alpha val="44710"/>
              </a:schemeClr>
            </a:outerShdw>
          </a:effectLst>
        </p:spPr>
        <p:txBody>
          <a:bodyPr anchorCtr="0" anchor="t" bIns="17150" lIns="148525" spcFirstLastPara="1" rIns="148525" wrap="square" tIns="540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2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729" name="Google Shape;729;p52"/>
          <p:cNvSpPr/>
          <p:nvPr>
            <p:ph idx="7" type="pic"/>
          </p:nvPr>
        </p:nvSpPr>
        <p:spPr>
          <a:xfrm rot="2700000">
            <a:off x="709767" y="1352233"/>
            <a:ext cx="826891" cy="826891"/>
          </a:xfrm>
          <a:prstGeom prst="roundRect">
            <a:avLst>
              <a:gd fmla="val 16667" name="adj"/>
            </a:avLst>
          </a:prstGeom>
          <a:noFill/>
          <a:ln>
            <a:noFill/>
          </a:ln>
          <a:effectLst>
            <a:outerShdw blurRad="1057275" rotWithShape="0" algn="bl" dist="19050">
              <a:schemeClr val="lt1">
                <a:alpha val="37000"/>
              </a:schemeClr>
            </a:outerShdw>
          </a:effectLst>
        </p:spPr>
      </p:sp>
      <p:sp>
        <p:nvSpPr>
          <p:cNvPr id="730" name="Google Shape;730;p52"/>
          <p:cNvSpPr/>
          <p:nvPr>
            <p:ph idx="8" type="pic"/>
          </p:nvPr>
        </p:nvSpPr>
        <p:spPr>
          <a:xfrm rot="2700000">
            <a:off x="2439437" y="1352233"/>
            <a:ext cx="826891" cy="826891"/>
          </a:xfrm>
          <a:prstGeom prst="roundRect">
            <a:avLst>
              <a:gd fmla="val 16667" name="adj"/>
            </a:avLst>
          </a:prstGeom>
          <a:noFill/>
          <a:ln>
            <a:noFill/>
          </a:ln>
          <a:effectLst>
            <a:outerShdw blurRad="1057275" rotWithShape="0" algn="bl" dist="19050">
              <a:schemeClr val="lt1">
                <a:alpha val="37000"/>
              </a:schemeClr>
            </a:outerShdw>
          </a:effectLst>
        </p:spPr>
      </p:sp>
      <p:sp>
        <p:nvSpPr>
          <p:cNvPr id="731" name="Google Shape;731;p52"/>
          <p:cNvSpPr/>
          <p:nvPr>
            <p:ph idx="9" type="pic"/>
          </p:nvPr>
        </p:nvSpPr>
        <p:spPr>
          <a:xfrm rot="2700000">
            <a:off x="4175614" y="1352233"/>
            <a:ext cx="826891" cy="826891"/>
          </a:xfrm>
          <a:prstGeom prst="roundRect">
            <a:avLst>
              <a:gd fmla="val 16667" name="adj"/>
            </a:avLst>
          </a:prstGeom>
          <a:noFill/>
          <a:ln>
            <a:noFill/>
          </a:ln>
          <a:effectLst>
            <a:outerShdw blurRad="1057275" rotWithShape="0" algn="bl" dist="19050">
              <a:schemeClr val="lt1">
                <a:alpha val="37000"/>
              </a:schemeClr>
            </a:outerShdw>
          </a:effectLst>
        </p:spPr>
      </p:sp>
      <p:sp>
        <p:nvSpPr>
          <p:cNvPr id="732" name="Google Shape;732;p52"/>
          <p:cNvSpPr/>
          <p:nvPr>
            <p:ph idx="13" type="pic"/>
          </p:nvPr>
        </p:nvSpPr>
        <p:spPr>
          <a:xfrm rot="2700000">
            <a:off x="5911799" y="1352233"/>
            <a:ext cx="826891" cy="826891"/>
          </a:xfrm>
          <a:prstGeom prst="roundRect">
            <a:avLst>
              <a:gd fmla="val 16667" name="adj"/>
            </a:avLst>
          </a:prstGeom>
          <a:noFill/>
          <a:ln>
            <a:noFill/>
          </a:ln>
          <a:effectLst>
            <a:outerShdw blurRad="1057275" rotWithShape="0" algn="bl" dist="19050">
              <a:schemeClr val="lt1">
                <a:alpha val="37000"/>
              </a:schemeClr>
            </a:outerShdw>
          </a:effectLst>
        </p:spPr>
      </p:sp>
      <p:sp>
        <p:nvSpPr>
          <p:cNvPr id="733" name="Google Shape;733;p52"/>
          <p:cNvSpPr/>
          <p:nvPr>
            <p:ph idx="14" type="pic"/>
          </p:nvPr>
        </p:nvSpPr>
        <p:spPr>
          <a:xfrm rot="2700000">
            <a:off x="7654520" y="1352233"/>
            <a:ext cx="826891" cy="826891"/>
          </a:xfrm>
          <a:prstGeom prst="roundRect">
            <a:avLst>
              <a:gd fmla="val 16667" name="adj"/>
            </a:avLst>
          </a:prstGeom>
          <a:noFill/>
          <a:ln>
            <a:noFill/>
          </a:ln>
          <a:effectLst>
            <a:outerShdw blurRad="1057275" rotWithShape="0" algn="bl" dist="19050">
              <a:schemeClr val="lt1">
                <a:alpha val="37000"/>
              </a:schemeClr>
            </a:outerShdw>
          </a:effectLst>
        </p:spPr>
      </p:sp>
      <p:pic>
        <p:nvPicPr>
          <p:cNvPr id="734" name="Google Shape;734;p52"/>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735" name="Google Shape;735;p52"/>
          <p:cNvGrpSpPr/>
          <p:nvPr/>
        </p:nvGrpSpPr>
        <p:grpSpPr>
          <a:xfrm>
            <a:off x="9481728" y="2356516"/>
            <a:ext cx="665702" cy="182456"/>
            <a:chOff x="7970750" y="7577075"/>
            <a:chExt cx="2301875" cy="630900"/>
          </a:xfrm>
        </p:grpSpPr>
        <p:pic>
          <p:nvPicPr>
            <p:cNvPr id="736" name="Google Shape;736;p52"/>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737" name="Google Shape;737;p52"/>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738" name="Google Shape;738;p52"/>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39" name="Google Shape;739;p52"/>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40" name="Google Shape;740;p52"/>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741" name="Google Shape;741;p52"/>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742" name="Google Shape;742;p52"/>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43" name="Google Shape;743;p52"/>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744" name="Google Shape;744;p52"/>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45" name="Google Shape;745;p52"/>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6 Key Points Slide_Opt A">
  <p:cSld name="07_6 Key Points Slide_Opt A">
    <p:bg>
      <p:bgPr>
        <a:gradFill>
          <a:gsLst>
            <a:gs pos="0">
              <a:srgbClr val="F2F2F2"/>
            </a:gs>
            <a:gs pos="99000">
              <a:schemeClr val="lt1"/>
            </a:gs>
            <a:gs pos="100000">
              <a:schemeClr val="lt1"/>
            </a:gs>
          </a:gsLst>
          <a:lin ang="18900044" scaled="0"/>
        </a:gradFill>
      </p:bgPr>
    </p:bg>
    <p:spTree>
      <p:nvGrpSpPr>
        <p:cNvPr id="746" name="Shape 746"/>
        <p:cNvGrpSpPr/>
        <p:nvPr/>
      </p:nvGrpSpPr>
      <p:grpSpPr>
        <a:xfrm>
          <a:off x="0" y="0"/>
          <a:ext cx="0" cy="0"/>
          <a:chOff x="0" y="0"/>
          <a:chExt cx="0" cy="0"/>
        </a:xfrm>
      </p:grpSpPr>
      <p:sp>
        <p:nvSpPr>
          <p:cNvPr id="747" name="Google Shape;747;p53"/>
          <p:cNvSpPr txBox="1"/>
          <p:nvPr>
            <p:ph idx="1" type="body"/>
          </p:nvPr>
        </p:nvSpPr>
        <p:spPr>
          <a:xfrm>
            <a:off x="1390741" y="3174802"/>
            <a:ext cx="6251100" cy="996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2"/>
              </a:buClr>
              <a:buSzPts val="400"/>
              <a:buNone/>
              <a:defRPr sz="4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48" name="Google Shape;748;p53"/>
          <p:cNvSpPr/>
          <p:nvPr>
            <p:ph idx="2" type="body"/>
          </p:nvPr>
        </p:nvSpPr>
        <p:spPr>
          <a:xfrm>
            <a:off x="299057" y="1882974"/>
            <a:ext cx="1360200" cy="2579400"/>
          </a:xfrm>
          <a:prstGeom prst="roundRect">
            <a:avLst>
              <a:gd fmla="val 923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49" name="Google Shape;749;p53"/>
          <p:cNvSpPr/>
          <p:nvPr>
            <p:ph idx="3" type="body"/>
          </p:nvPr>
        </p:nvSpPr>
        <p:spPr>
          <a:xfrm>
            <a:off x="1743048" y="1882974"/>
            <a:ext cx="1360200" cy="2579400"/>
          </a:xfrm>
          <a:prstGeom prst="roundRect">
            <a:avLst>
              <a:gd fmla="val 8909"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50" name="Google Shape;750;p53"/>
          <p:cNvSpPr/>
          <p:nvPr>
            <p:ph idx="4" type="body"/>
          </p:nvPr>
        </p:nvSpPr>
        <p:spPr>
          <a:xfrm>
            <a:off x="3187040" y="1882974"/>
            <a:ext cx="1360200" cy="2579400"/>
          </a:xfrm>
          <a:prstGeom prst="roundRect">
            <a:avLst>
              <a:gd fmla="val 8909"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51" name="Google Shape;751;p53"/>
          <p:cNvSpPr/>
          <p:nvPr>
            <p:ph idx="5" type="body"/>
          </p:nvPr>
        </p:nvSpPr>
        <p:spPr>
          <a:xfrm>
            <a:off x="4631031" y="1882974"/>
            <a:ext cx="1360200" cy="2579400"/>
          </a:xfrm>
          <a:prstGeom prst="roundRect">
            <a:avLst>
              <a:gd fmla="val 8909"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52" name="Google Shape;752;p53"/>
          <p:cNvSpPr/>
          <p:nvPr>
            <p:ph idx="6" type="body"/>
          </p:nvPr>
        </p:nvSpPr>
        <p:spPr>
          <a:xfrm>
            <a:off x="6075024" y="1882974"/>
            <a:ext cx="1360200" cy="2579400"/>
          </a:xfrm>
          <a:prstGeom prst="roundRect">
            <a:avLst>
              <a:gd fmla="val 826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53" name="Google Shape;753;p53"/>
          <p:cNvSpPr/>
          <p:nvPr>
            <p:ph idx="7" type="body"/>
          </p:nvPr>
        </p:nvSpPr>
        <p:spPr>
          <a:xfrm>
            <a:off x="7519014" y="1882974"/>
            <a:ext cx="1360200" cy="2579400"/>
          </a:xfrm>
          <a:prstGeom prst="roundRect">
            <a:avLst>
              <a:gd fmla="val 826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54" name="Google Shape;754;p53"/>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755" name="Google Shape;755;p53"/>
          <p:cNvSpPr/>
          <p:nvPr>
            <p:ph idx="8" type="pic"/>
          </p:nvPr>
        </p:nvSpPr>
        <p:spPr>
          <a:xfrm>
            <a:off x="564123" y="1295374"/>
            <a:ext cx="829800" cy="829800"/>
          </a:xfrm>
          <a:prstGeom prst="ellipse">
            <a:avLst/>
          </a:prstGeom>
          <a:solidFill>
            <a:schemeClr val="lt2"/>
          </a:solidFill>
          <a:ln>
            <a:noFill/>
          </a:ln>
          <a:effectLst>
            <a:outerShdw blurRad="371475" rotWithShape="0" algn="ctr">
              <a:schemeClr val="dk1">
                <a:alpha val="25099"/>
              </a:schemeClr>
            </a:outerShdw>
          </a:effectLst>
        </p:spPr>
      </p:sp>
      <p:sp>
        <p:nvSpPr>
          <p:cNvPr id="756" name="Google Shape;756;p53"/>
          <p:cNvSpPr/>
          <p:nvPr>
            <p:ph idx="9" type="pic"/>
          </p:nvPr>
        </p:nvSpPr>
        <p:spPr>
          <a:xfrm>
            <a:off x="2008268" y="1295374"/>
            <a:ext cx="829800" cy="829800"/>
          </a:xfrm>
          <a:prstGeom prst="ellipse">
            <a:avLst/>
          </a:prstGeom>
          <a:solidFill>
            <a:schemeClr val="lt2"/>
          </a:solidFill>
          <a:ln>
            <a:noFill/>
          </a:ln>
          <a:effectLst>
            <a:outerShdw blurRad="371475" rotWithShape="0" algn="ctr">
              <a:schemeClr val="dk1">
                <a:alpha val="25099"/>
              </a:schemeClr>
            </a:outerShdw>
          </a:effectLst>
        </p:spPr>
      </p:sp>
      <p:sp>
        <p:nvSpPr>
          <p:cNvPr id="757" name="Google Shape;757;p53"/>
          <p:cNvSpPr/>
          <p:nvPr>
            <p:ph idx="13" type="pic"/>
          </p:nvPr>
        </p:nvSpPr>
        <p:spPr>
          <a:xfrm>
            <a:off x="3452258" y="1295374"/>
            <a:ext cx="829800" cy="829800"/>
          </a:xfrm>
          <a:prstGeom prst="ellipse">
            <a:avLst/>
          </a:prstGeom>
          <a:solidFill>
            <a:schemeClr val="lt2"/>
          </a:solidFill>
          <a:ln>
            <a:noFill/>
          </a:ln>
          <a:effectLst>
            <a:outerShdw blurRad="371475" rotWithShape="0" algn="ctr">
              <a:schemeClr val="dk1">
                <a:alpha val="25099"/>
              </a:schemeClr>
            </a:outerShdw>
          </a:effectLst>
        </p:spPr>
      </p:sp>
      <p:sp>
        <p:nvSpPr>
          <p:cNvPr id="758" name="Google Shape;758;p53"/>
          <p:cNvSpPr/>
          <p:nvPr>
            <p:ph idx="14" type="pic"/>
          </p:nvPr>
        </p:nvSpPr>
        <p:spPr>
          <a:xfrm>
            <a:off x="4896248" y="1295374"/>
            <a:ext cx="829800" cy="829800"/>
          </a:xfrm>
          <a:prstGeom prst="ellipse">
            <a:avLst/>
          </a:prstGeom>
          <a:solidFill>
            <a:schemeClr val="lt2"/>
          </a:solidFill>
          <a:ln>
            <a:noFill/>
          </a:ln>
          <a:effectLst>
            <a:outerShdw blurRad="371475" rotWithShape="0" algn="ctr">
              <a:schemeClr val="dk1">
                <a:alpha val="25099"/>
              </a:schemeClr>
            </a:outerShdw>
          </a:effectLst>
        </p:spPr>
      </p:sp>
      <p:sp>
        <p:nvSpPr>
          <p:cNvPr id="759" name="Google Shape;759;p53"/>
          <p:cNvSpPr/>
          <p:nvPr>
            <p:ph idx="15" type="pic"/>
          </p:nvPr>
        </p:nvSpPr>
        <p:spPr>
          <a:xfrm>
            <a:off x="6340243" y="1295374"/>
            <a:ext cx="829800" cy="829800"/>
          </a:xfrm>
          <a:prstGeom prst="ellipse">
            <a:avLst/>
          </a:prstGeom>
          <a:solidFill>
            <a:schemeClr val="lt2"/>
          </a:solidFill>
          <a:ln>
            <a:noFill/>
          </a:ln>
          <a:effectLst>
            <a:outerShdw blurRad="371475" rotWithShape="0" algn="ctr">
              <a:schemeClr val="dk1">
                <a:alpha val="25099"/>
              </a:schemeClr>
            </a:outerShdw>
          </a:effectLst>
        </p:spPr>
      </p:sp>
      <p:sp>
        <p:nvSpPr>
          <p:cNvPr id="760" name="Google Shape;760;p53"/>
          <p:cNvSpPr/>
          <p:nvPr>
            <p:ph idx="16" type="pic"/>
          </p:nvPr>
        </p:nvSpPr>
        <p:spPr>
          <a:xfrm>
            <a:off x="7784238" y="1295379"/>
            <a:ext cx="829800" cy="829800"/>
          </a:xfrm>
          <a:prstGeom prst="ellipse">
            <a:avLst/>
          </a:prstGeom>
          <a:solidFill>
            <a:schemeClr val="lt2"/>
          </a:solidFill>
          <a:ln>
            <a:noFill/>
          </a:ln>
          <a:effectLst>
            <a:outerShdw blurRad="371475" rotWithShape="0" algn="ctr">
              <a:schemeClr val="dk1">
                <a:alpha val="25099"/>
              </a:schemeClr>
            </a:outerShdw>
          </a:effectLst>
        </p:spPr>
      </p:sp>
      <p:pic>
        <p:nvPicPr>
          <p:cNvPr id="761" name="Google Shape;761;p53"/>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762" name="Google Shape;762;p53"/>
          <p:cNvGrpSpPr/>
          <p:nvPr/>
        </p:nvGrpSpPr>
        <p:grpSpPr>
          <a:xfrm>
            <a:off x="9481728" y="2356516"/>
            <a:ext cx="665702" cy="182456"/>
            <a:chOff x="7970750" y="7577075"/>
            <a:chExt cx="2301875" cy="630900"/>
          </a:xfrm>
        </p:grpSpPr>
        <p:pic>
          <p:nvPicPr>
            <p:cNvPr id="763" name="Google Shape;763;p53"/>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764" name="Google Shape;764;p53"/>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765" name="Google Shape;765;p53"/>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66" name="Google Shape;766;p53"/>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67" name="Google Shape;767;p53"/>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768" name="Google Shape;768;p53"/>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769" name="Google Shape;769;p53"/>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70" name="Google Shape;770;p53"/>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771" name="Google Shape;771;p53"/>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72" name="Google Shape;772;p53"/>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6 Key Points Slide_Opt B">
  <p:cSld name="07_6 Key Points Slide_Opt B">
    <p:bg>
      <p:bgPr>
        <a:gradFill>
          <a:gsLst>
            <a:gs pos="0">
              <a:srgbClr val="0C0C0C"/>
            </a:gs>
            <a:gs pos="99000">
              <a:srgbClr val="262626"/>
            </a:gs>
            <a:gs pos="100000">
              <a:srgbClr val="262626"/>
            </a:gs>
          </a:gsLst>
          <a:lin ang="18900044" scaled="0"/>
        </a:gradFill>
      </p:bgPr>
    </p:bg>
    <p:spTree>
      <p:nvGrpSpPr>
        <p:cNvPr id="773" name="Shape 773"/>
        <p:cNvGrpSpPr/>
        <p:nvPr/>
      </p:nvGrpSpPr>
      <p:grpSpPr>
        <a:xfrm>
          <a:off x="0" y="0"/>
          <a:ext cx="0" cy="0"/>
          <a:chOff x="0" y="0"/>
          <a:chExt cx="0" cy="0"/>
        </a:xfrm>
      </p:grpSpPr>
      <p:sp>
        <p:nvSpPr>
          <p:cNvPr id="774" name="Google Shape;774;p54"/>
          <p:cNvSpPr txBox="1"/>
          <p:nvPr>
            <p:ph idx="1" type="body"/>
          </p:nvPr>
        </p:nvSpPr>
        <p:spPr>
          <a:xfrm>
            <a:off x="1390741" y="3174802"/>
            <a:ext cx="6251100" cy="996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400"/>
              <a:buNone/>
              <a:defRPr sz="400">
                <a:solidFill>
                  <a:schemeClr val="dk1"/>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75" name="Google Shape;775;p54"/>
          <p:cNvSpPr/>
          <p:nvPr>
            <p:ph idx="2" type="body"/>
          </p:nvPr>
        </p:nvSpPr>
        <p:spPr>
          <a:xfrm>
            <a:off x="299057" y="1882974"/>
            <a:ext cx="1360200" cy="2579400"/>
          </a:xfrm>
          <a:prstGeom prst="roundRect">
            <a:avLst>
              <a:gd fmla="val 923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76" name="Google Shape;776;p54"/>
          <p:cNvSpPr/>
          <p:nvPr>
            <p:ph idx="3" type="body"/>
          </p:nvPr>
        </p:nvSpPr>
        <p:spPr>
          <a:xfrm>
            <a:off x="1743048" y="1882974"/>
            <a:ext cx="1360200" cy="2579400"/>
          </a:xfrm>
          <a:prstGeom prst="roundRect">
            <a:avLst>
              <a:gd fmla="val 8909"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77" name="Google Shape;777;p54"/>
          <p:cNvSpPr/>
          <p:nvPr>
            <p:ph idx="4" type="body"/>
          </p:nvPr>
        </p:nvSpPr>
        <p:spPr>
          <a:xfrm>
            <a:off x="3187040" y="1882974"/>
            <a:ext cx="1360200" cy="2579400"/>
          </a:xfrm>
          <a:prstGeom prst="roundRect">
            <a:avLst>
              <a:gd fmla="val 8909"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78" name="Google Shape;778;p54"/>
          <p:cNvSpPr/>
          <p:nvPr>
            <p:ph idx="5" type="body"/>
          </p:nvPr>
        </p:nvSpPr>
        <p:spPr>
          <a:xfrm>
            <a:off x="4631031" y="1882974"/>
            <a:ext cx="1360200" cy="2579400"/>
          </a:xfrm>
          <a:prstGeom prst="roundRect">
            <a:avLst>
              <a:gd fmla="val 8909"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79" name="Google Shape;779;p54"/>
          <p:cNvSpPr/>
          <p:nvPr>
            <p:ph idx="6" type="body"/>
          </p:nvPr>
        </p:nvSpPr>
        <p:spPr>
          <a:xfrm>
            <a:off x="6075024" y="1882974"/>
            <a:ext cx="1360200" cy="2579400"/>
          </a:xfrm>
          <a:prstGeom prst="roundRect">
            <a:avLst>
              <a:gd fmla="val 826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80" name="Google Shape;780;p54"/>
          <p:cNvSpPr/>
          <p:nvPr>
            <p:ph idx="7" type="body"/>
          </p:nvPr>
        </p:nvSpPr>
        <p:spPr>
          <a:xfrm>
            <a:off x="7519014" y="1882974"/>
            <a:ext cx="1360200" cy="2579400"/>
          </a:xfrm>
          <a:prstGeom prst="roundRect">
            <a:avLst>
              <a:gd fmla="val 8262" name="adj"/>
            </a:avLst>
          </a:prstGeom>
          <a:solidFill>
            <a:schemeClr val="lt1"/>
          </a:solidFill>
          <a:ln>
            <a:noFill/>
          </a:ln>
          <a:effectLst>
            <a:outerShdw blurRad="635000" sx="101000" rotWithShape="0" algn="ctr" sy="101000">
              <a:srgbClr val="000000">
                <a:alpha val="12940"/>
              </a:srgb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dk1"/>
              </a:buClr>
              <a:buSzPts val="1100"/>
              <a:buNone/>
              <a:defRPr b="1" i="0">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dk1"/>
              </a:buClr>
              <a:buSzPts val="900"/>
              <a:buNone/>
              <a:defRPr b="0" i="0"/>
            </a:lvl2pPr>
            <a:lvl3pPr indent="-279400" lvl="2" marL="1371600" rtl="0" algn="l">
              <a:lnSpc>
                <a:spcPct val="90000"/>
              </a:lnSpc>
              <a:spcBef>
                <a:spcPts val="500"/>
              </a:spcBef>
              <a:spcAft>
                <a:spcPts val="0"/>
              </a:spcAft>
              <a:buClr>
                <a:schemeClr val="dk1"/>
              </a:buClr>
              <a:buSzPts val="800"/>
              <a:buChar char="•"/>
              <a:defRPr b="0" i="0"/>
            </a:lvl3pPr>
            <a:lvl4pPr indent="-273050" lvl="3" marL="1828800" rtl="0" algn="l">
              <a:lnSpc>
                <a:spcPct val="90000"/>
              </a:lnSpc>
              <a:spcBef>
                <a:spcPts val="200"/>
              </a:spcBef>
              <a:spcAft>
                <a:spcPts val="0"/>
              </a:spcAft>
              <a:buClr>
                <a:schemeClr val="dk1"/>
              </a:buClr>
              <a:buSzPts val="700"/>
              <a:buChar char="•"/>
              <a:defRPr b="0" i="0"/>
            </a:lvl4pPr>
            <a:lvl5pPr indent="-273050" lvl="4" marL="2286000" rtl="0" algn="l">
              <a:lnSpc>
                <a:spcPct val="90000"/>
              </a:lnSpc>
              <a:spcBef>
                <a:spcPts val="200"/>
              </a:spcBef>
              <a:spcAft>
                <a:spcPts val="0"/>
              </a:spcAft>
              <a:buClr>
                <a:schemeClr val="dk1"/>
              </a:buClr>
              <a:buSzPts val="700"/>
              <a:buChar char="•"/>
              <a:defRPr b="0" i="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781" name="Google Shape;781;p54"/>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782" name="Google Shape;782;p54"/>
          <p:cNvSpPr/>
          <p:nvPr>
            <p:ph idx="8" type="pic"/>
          </p:nvPr>
        </p:nvSpPr>
        <p:spPr>
          <a:xfrm>
            <a:off x="564123" y="1295374"/>
            <a:ext cx="829800" cy="829800"/>
          </a:xfrm>
          <a:prstGeom prst="ellipse">
            <a:avLst/>
          </a:prstGeom>
          <a:solidFill>
            <a:schemeClr val="lt2"/>
          </a:solidFill>
          <a:ln>
            <a:noFill/>
          </a:ln>
          <a:effectLst>
            <a:outerShdw blurRad="542925" rotWithShape="0" algn="ctr">
              <a:schemeClr val="lt1">
                <a:alpha val="25099"/>
              </a:schemeClr>
            </a:outerShdw>
          </a:effectLst>
        </p:spPr>
      </p:sp>
      <p:sp>
        <p:nvSpPr>
          <p:cNvPr id="783" name="Google Shape;783;p54"/>
          <p:cNvSpPr/>
          <p:nvPr>
            <p:ph idx="9" type="pic"/>
          </p:nvPr>
        </p:nvSpPr>
        <p:spPr>
          <a:xfrm>
            <a:off x="2008268" y="1295374"/>
            <a:ext cx="829800" cy="829800"/>
          </a:xfrm>
          <a:prstGeom prst="ellipse">
            <a:avLst/>
          </a:prstGeom>
          <a:solidFill>
            <a:schemeClr val="lt2"/>
          </a:solidFill>
          <a:ln>
            <a:noFill/>
          </a:ln>
          <a:effectLst>
            <a:outerShdw blurRad="542925" rotWithShape="0" algn="ctr">
              <a:schemeClr val="lt1">
                <a:alpha val="25099"/>
              </a:schemeClr>
            </a:outerShdw>
          </a:effectLst>
        </p:spPr>
      </p:sp>
      <p:sp>
        <p:nvSpPr>
          <p:cNvPr id="784" name="Google Shape;784;p54"/>
          <p:cNvSpPr/>
          <p:nvPr>
            <p:ph idx="13" type="pic"/>
          </p:nvPr>
        </p:nvSpPr>
        <p:spPr>
          <a:xfrm>
            <a:off x="3452258" y="1295374"/>
            <a:ext cx="829800" cy="829800"/>
          </a:xfrm>
          <a:prstGeom prst="ellipse">
            <a:avLst/>
          </a:prstGeom>
          <a:solidFill>
            <a:schemeClr val="lt2"/>
          </a:solidFill>
          <a:ln>
            <a:noFill/>
          </a:ln>
          <a:effectLst>
            <a:outerShdw blurRad="542925" rotWithShape="0" algn="ctr">
              <a:schemeClr val="lt1">
                <a:alpha val="25099"/>
              </a:schemeClr>
            </a:outerShdw>
          </a:effectLst>
        </p:spPr>
      </p:sp>
      <p:sp>
        <p:nvSpPr>
          <p:cNvPr id="785" name="Google Shape;785;p54"/>
          <p:cNvSpPr/>
          <p:nvPr>
            <p:ph idx="14" type="pic"/>
          </p:nvPr>
        </p:nvSpPr>
        <p:spPr>
          <a:xfrm>
            <a:off x="4896248" y="1295374"/>
            <a:ext cx="829800" cy="829800"/>
          </a:xfrm>
          <a:prstGeom prst="ellipse">
            <a:avLst/>
          </a:prstGeom>
          <a:solidFill>
            <a:schemeClr val="lt2"/>
          </a:solidFill>
          <a:ln>
            <a:noFill/>
          </a:ln>
          <a:effectLst>
            <a:outerShdw blurRad="542925" rotWithShape="0" algn="ctr">
              <a:schemeClr val="lt1">
                <a:alpha val="25099"/>
              </a:schemeClr>
            </a:outerShdw>
          </a:effectLst>
        </p:spPr>
      </p:sp>
      <p:sp>
        <p:nvSpPr>
          <p:cNvPr id="786" name="Google Shape;786;p54"/>
          <p:cNvSpPr/>
          <p:nvPr>
            <p:ph idx="15" type="pic"/>
          </p:nvPr>
        </p:nvSpPr>
        <p:spPr>
          <a:xfrm>
            <a:off x="6340243" y="1295374"/>
            <a:ext cx="829800" cy="829800"/>
          </a:xfrm>
          <a:prstGeom prst="ellipse">
            <a:avLst/>
          </a:prstGeom>
          <a:solidFill>
            <a:schemeClr val="lt2"/>
          </a:solidFill>
          <a:ln>
            <a:noFill/>
          </a:ln>
          <a:effectLst>
            <a:outerShdw blurRad="542925" rotWithShape="0" algn="ctr">
              <a:schemeClr val="lt1">
                <a:alpha val="25099"/>
              </a:schemeClr>
            </a:outerShdw>
          </a:effectLst>
        </p:spPr>
      </p:sp>
      <p:sp>
        <p:nvSpPr>
          <p:cNvPr id="787" name="Google Shape;787;p54"/>
          <p:cNvSpPr/>
          <p:nvPr>
            <p:ph idx="16" type="pic"/>
          </p:nvPr>
        </p:nvSpPr>
        <p:spPr>
          <a:xfrm>
            <a:off x="7784238" y="1295379"/>
            <a:ext cx="829800" cy="829800"/>
          </a:xfrm>
          <a:prstGeom prst="ellipse">
            <a:avLst/>
          </a:prstGeom>
          <a:solidFill>
            <a:schemeClr val="lt2"/>
          </a:solidFill>
          <a:ln>
            <a:noFill/>
          </a:ln>
          <a:effectLst>
            <a:outerShdw blurRad="542925" rotWithShape="0" algn="ctr">
              <a:schemeClr val="lt1">
                <a:alpha val="25099"/>
              </a:schemeClr>
            </a:outerShdw>
          </a:effectLst>
        </p:spPr>
      </p:sp>
      <p:pic>
        <p:nvPicPr>
          <p:cNvPr id="788" name="Google Shape;788;p54"/>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789" name="Google Shape;789;p54"/>
          <p:cNvGrpSpPr/>
          <p:nvPr/>
        </p:nvGrpSpPr>
        <p:grpSpPr>
          <a:xfrm>
            <a:off x="9481728" y="2356516"/>
            <a:ext cx="665702" cy="182456"/>
            <a:chOff x="7970750" y="7577075"/>
            <a:chExt cx="2301875" cy="630900"/>
          </a:xfrm>
        </p:grpSpPr>
        <p:pic>
          <p:nvPicPr>
            <p:cNvPr id="790" name="Google Shape;790;p54"/>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791" name="Google Shape;791;p54"/>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792" name="Google Shape;792;p54"/>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93" name="Google Shape;793;p54"/>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794" name="Google Shape;794;p54"/>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795" name="Google Shape;795;p54"/>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796" name="Google Shape;796;p54"/>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97" name="Google Shape;797;p54"/>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798" name="Google Shape;798;p54"/>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799" name="Google Shape;799;p54"/>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6 Key Points Slide_Opt C">
  <p:cSld name="07_6 Key Points Slide_Opt C">
    <p:bg>
      <p:bgPr>
        <a:gradFill>
          <a:gsLst>
            <a:gs pos="0">
              <a:srgbClr val="0C0C0C"/>
            </a:gs>
            <a:gs pos="99000">
              <a:srgbClr val="262626"/>
            </a:gs>
            <a:gs pos="100000">
              <a:srgbClr val="262626"/>
            </a:gs>
          </a:gsLst>
          <a:lin ang="18900044" scaled="0"/>
        </a:gradFill>
      </p:bgPr>
    </p:bg>
    <p:spTree>
      <p:nvGrpSpPr>
        <p:cNvPr id="800" name="Shape 800"/>
        <p:cNvGrpSpPr/>
        <p:nvPr/>
      </p:nvGrpSpPr>
      <p:grpSpPr>
        <a:xfrm>
          <a:off x="0" y="0"/>
          <a:ext cx="0" cy="0"/>
          <a:chOff x="0" y="0"/>
          <a:chExt cx="0" cy="0"/>
        </a:xfrm>
      </p:grpSpPr>
      <p:sp>
        <p:nvSpPr>
          <p:cNvPr id="801" name="Google Shape;801;p55"/>
          <p:cNvSpPr txBox="1"/>
          <p:nvPr>
            <p:ph idx="1" type="body"/>
          </p:nvPr>
        </p:nvSpPr>
        <p:spPr>
          <a:xfrm>
            <a:off x="1390741" y="3174802"/>
            <a:ext cx="6251100" cy="99600"/>
          </a:xfrm>
          <a:prstGeom prst="rect">
            <a:avLst/>
          </a:prstGeom>
          <a:blipFill rotWithShape="1">
            <a:blip r:embed="rId2">
              <a:alphaModFix/>
            </a:blip>
            <a:stretch>
              <a:fillRect b="42359" l="0" r="0" t="42370"/>
            </a:stretch>
          </a:blip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100"/>
              <a:buNone/>
              <a:defRPr sz="100">
                <a:solidFill>
                  <a:schemeClr val="dk1"/>
                </a:solidFill>
              </a:defRPr>
            </a:lvl1pPr>
            <a:lvl2pPr indent="-234950" lvl="1" marL="914400" rtl="0" algn="l">
              <a:lnSpc>
                <a:spcPct val="90000"/>
              </a:lnSpc>
              <a:spcBef>
                <a:spcPts val="200"/>
              </a:spcBef>
              <a:spcAft>
                <a:spcPts val="0"/>
              </a:spcAft>
              <a:buClr>
                <a:schemeClr val="dk1"/>
              </a:buClr>
              <a:buSzPts val="100"/>
              <a:buChar char="•"/>
              <a:defRPr sz="100"/>
            </a:lvl2pPr>
            <a:lvl3pPr indent="-234950" lvl="2" marL="1371600" rtl="0" algn="l">
              <a:lnSpc>
                <a:spcPct val="90000"/>
              </a:lnSpc>
              <a:spcBef>
                <a:spcPts val="200"/>
              </a:spcBef>
              <a:spcAft>
                <a:spcPts val="0"/>
              </a:spcAft>
              <a:buClr>
                <a:schemeClr val="dk1"/>
              </a:buClr>
              <a:buSzPts val="100"/>
              <a:buChar char="•"/>
              <a:defRPr sz="100"/>
            </a:lvl3pPr>
            <a:lvl4pPr indent="-234950" lvl="3" marL="1828800" rtl="0" algn="l">
              <a:lnSpc>
                <a:spcPct val="90000"/>
              </a:lnSpc>
              <a:spcBef>
                <a:spcPts val="200"/>
              </a:spcBef>
              <a:spcAft>
                <a:spcPts val="0"/>
              </a:spcAft>
              <a:buClr>
                <a:schemeClr val="dk1"/>
              </a:buClr>
              <a:buSzPts val="100"/>
              <a:buChar char="•"/>
              <a:defRPr sz="100"/>
            </a:lvl4pPr>
            <a:lvl5pPr indent="-234950" lvl="4" marL="2286000" rtl="0" algn="l">
              <a:lnSpc>
                <a:spcPct val="90000"/>
              </a:lnSpc>
              <a:spcBef>
                <a:spcPts val="200"/>
              </a:spcBef>
              <a:spcAft>
                <a:spcPts val="0"/>
              </a:spcAft>
              <a:buClr>
                <a:schemeClr val="dk1"/>
              </a:buClr>
              <a:buSzPts val="100"/>
              <a:buChar char="•"/>
              <a:defRPr sz="100"/>
            </a:lvl5pPr>
            <a:lvl6pPr indent="-234950" lvl="5" marL="2743200" rtl="0" algn="l">
              <a:lnSpc>
                <a:spcPct val="90000"/>
              </a:lnSpc>
              <a:spcBef>
                <a:spcPts val="200"/>
              </a:spcBef>
              <a:spcAft>
                <a:spcPts val="0"/>
              </a:spcAft>
              <a:buClr>
                <a:schemeClr val="dk1"/>
              </a:buClr>
              <a:buSzPts val="100"/>
              <a:buChar char="•"/>
              <a:defRPr sz="100"/>
            </a:lvl6pPr>
            <a:lvl7pPr indent="-234950" lvl="6" marL="3200400" rtl="0" algn="l">
              <a:lnSpc>
                <a:spcPct val="90000"/>
              </a:lnSpc>
              <a:spcBef>
                <a:spcPts val="200"/>
              </a:spcBef>
              <a:spcAft>
                <a:spcPts val="0"/>
              </a:spcAft>
              <a:buClr>
                <a:schemeClr val="dk1"/>
              </a:buClr>
              <a:buSzPts val="100"/>
              <a:buChar char="•"/>
              <a:defRPr sz="100"/>
            </a:lvl7pPr>
            <a:lvl8pPr indent="-234950" lvl="7" marL="3657600" rtl="0" algn="l">
              <a:lnSpc>
                <a:spcPct val="90000"/>
              </a:lnSpc>
              <a:spcBef>
                <a:spcPts val="200"/>
              </a:spcBef>
              <a:spcAft>
                <a:spcPts val="0"/>
              </a:spcAft>
              <a:buClr>
                <a:schemeClr val="dk1"/>
              </a:buClr>
              <a:buSzPts val="100"/>
              <a:buChar char="•"/>
              <a:defRPr sz="100"/>
            </a:lvl8pPr>
            <a:lvl9pPr indent="-234950" lvl="8" marL="4114800" rtl="0" algn="l">
              <a:lnSpc>
                <a:spcPct val="90000"/>
              </a:lnSpc>
              <a:spcBef>
                <a:spcPts val="200"/>
              </a:spcBef>
              <a:spcAft>
                <a:spcPts val="0"/>
              </a:spcAft>
              <a:buClr>
                <a:schemeClr val="dk1"/>
              </a:buClr>
              <a:buSzPts val="100"/>
              <a:buChar char="•"/>
              <a:defRPr sz="100"/>
            </a:lvl9pPr>
          </a:lstStyle>
          <a:p/>
        </p:txBody>
      </p:sp>
      <p:sp>
        <p:nvSpPr>
          <p:cNvPr id="802" name="Google Shape;802;p55"/>
          <p:cNvSpPr/>
          <p:nvPr>
            <p:ph idx="2" type="body"/>
          </p:nvPr>
        </p:nvSpPr>
        <p:spPr>
          <a:xfrm>
            <a:off x="299057" y="1882974"/>
            <a:ext cx="1360200" cy="2579400"/>
          </a:xfrm>
          <a:prstGeom prst="roundRect">
            <a:avLst>
              <a:gd fmla="val 9232" name="adj"/>
            </a:avLst>
          </a:prstGeom>
          <a:solidFill>
            <a:schemeClr val="dk1"/>
          </a:solidFill>
          <a:ln>
            <a:noFill/>
          </a:ln>
          <a:effectLst>
            <a:outerShdw blurRad="635000" sx="101000" rotWithShape="0" algn="ctr" sy="101000">
              <a:schemeClr val="lt1">
                <a:alpha val="25880"/>
              </a:scheme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03" name="Google Shape;803;p55"/>
          <p:cNvSpPr/>
          <p:nvPr>
            <p:ph idx="3" type="body"/>
          </p:nvPr>
        </p:nvSpPr>
        <p:spPr>
          <a:xfrm>
            <a:off x="1743048" y="1882974"/>
            <a:ext cx="1360200" cy="2579400"/>
          </a:xfrm>
          <a:prstGeom prst="roundRect">
            <a:avLst>
              <a:gd fmla="val 8909" name="adj"/>
            </a:avLst>
          </a:prstGeom>
          <a:solidFill>
            <a:schemeClr val="dk1"/>
          </a:solidFill>
          <a:ln>
            <a:noFill/>
          </a:ln>
          <a:effectLst>
            <a:outerShdw blurRad="635000" sx="101000" rotWithShape="0" algn="ctr" sy="101000">
              <a:schemeClr val="lt1">
                <a:alpha val="25880"/>
              </a:scheme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04" name="Google Shape;804;p55"/>
          <p:cNvSpPr/>
          <p:nvPr>
            <p:ph idx="4" type="body"/>
          </p:nvPr>
        </p:nvSpPr>
        <p:spPr>
          <a:xfrm>
            <a:off x="3187040" y="1882974"/>
            <a:ext cx="1360200" cy="2579400"/>
          </a:xfrm>
          <a:prstGeom prst="roundRect">
            <a:avLst>
              <a:gd fmla="val 8909" name="adj"/>
            </a:avLst>
          </a:prstGeom>
          <a:solidFill>
            <a:schemeClr val="dk1"/>
          </a:solidFill>
          <a:ln>
            <a:noFill/>
          </a:ln>
          <a:effectLst>
            <a:outerShdw blurRad="635000" sx="101000" rotWithShape="0" algn="ctr" sy="101000">
              <a:schemeClr val="lt1">
                <a:alpha val="25880"/>
              </a:scheme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05" name="Google Shape;805;p55"/>
          <p:cNvSpPr/>
          <p:nvPr>
            <p:ph idx="5" type="body"/>
          </p:nvPr>
        </p:nvSpPr>
        <p:spPr>
          <a:xfrm>
            <a:off x="4631031" y="1882974"/>
            <a:ext cx="1360200" cy="2579400"/>
          </a:xfrm>
          <a:prstGeom prst="roundRect">
            <a:avLst>
              <a:gd fmla="val 8909" name="adj"/>
            </a:avLst>
          </a:prstGeom>
          <a:solidFill>
            <a:schemeClr val="dk1"/>
          </a:solidFill>
          <a:ln>
            <a:noFill/>
          </a:ln>
          <a:effectLst>
            <a:outerShdw blurRad="635000" sx="101000" rotWithShape="0" algn="ctr" sy="101000">
              <a:schemeClr val="lt1">
                <a:alpha val="25880"/>
              </a:scheme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06" name="Google Shape;806;p55"/>
          <p:cNvSpPr/>
          <p:nvPr>
            <p:ph idx="6" type="body"/>
          </p:nvPr>
        </p:nvSpPr>
        <p:spPr>
          <a:xfrm>
            <a:off x="6075024" y="1882974"/>
            <a:ext cx="1360200" cy="2579400"/>
          </a:xfrm>
          <a:prstGeom prst="roundRect">
            <a:avLst>
              <a:gd fmla="val 8262" name="adj"/>
            </a:avLst>
          </a:prstGeom>
          <a:solidFill>
            <a:schemeClr val="dk1"/>
          </a:solidFill>
          <a:ln>
            <a:noFill/>
          </a:ln>
          <a:effectLst>
            <a:outerShdw blurRad="635000" sx="101000" rotWithShape="0" algn="ctr" sy="101000">
              <a:schemeClr val="lt1">
                <a:alpha val="25880"/>
              </a:scheme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07" name="Google Shape;807;p55"/>
          <p:cNvSpPr/>
          <p:nvPr>
            <p:ph idx="7" type="body"/>
          </p:nvPr>
        </p:nvSpPr>
        <p:spPr>
          <a:xfrm>
            <a:off x="7519014" y="1882974"/>
            <a:ext cx="1360200" cy="2579400"/>
          </a:xfrm>
          <a:prstGeom prst="roundRect">
            <a:avLst>
              <a:gd fmla="val 8262" name="adj"/>
            </a:avLst>
          </a:prstGeom>
          <a:solidFill>
            <a:schemeClr val="dk1"/>
          </a:solidFill>
          <a:ln>
            <a:noFill/>
          </a:ln>
          <a:effectLst>
            <a:outerShdw blurRad="635000" sx="101000" rotWithShape="0" algn="ctr" sy="101000">
              <a:schemeClr val="lt1">
                <a:alpha val="25880"/>
              </a:schemeClr>
            </a:outerShdw>
          </a:effectLst>
        </p:spPr>
        <p:txBody>
          <a:bodyPr anchorCtr="0" anchor="t" bIns="17150" lIns="135000" spcFirstLastPara="1" rIns="135000" wrap="square" tIns="405025">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100000"/>
              </a:lnSpc>
              <a:spcBef>
                <a:spcPts val="1100"/>
              </a:spcBef>
              <a:spcAft>
                <a:spcPts val="0"/>
              </a:spcAft>
              <a:buClr>
                <a:schemeClr val="lt1"/>
              </a:buClr>
              <a:buSzPts val="900"/>
              <a:buNone/>
              <a:defRPr b="0" i="0">
                <a:solidFill>
                  <a:schemeClr val="lt1"/>
                </a:solidFill>
              </a:defRPr>
            </a:lvl2pPr>
            <a:lvl3pPr indent="-279400" lvl="2" marL="1371600" rtl="0" algn="l">
              <a:lnSpc>
                <a:spcPct val="90000"/>
              </a:lnSpc>
              <a:spcBef>
                <a:spcPts val="500"/>
              </a:spcBef>
              <a:spcAft>
                <a:spcPts val="0"/>
              </a:spcAft>
              <a:buClr>
                <a:schemeClr val="lt1"/>
              </a:buClr>
              <a:buSzPts val="800"/>
              <a:buChar char="•"/>
              <a:defRPr b="0" i="0">
                <a:solidFill>
                  <a:schemeClr val="lt1"/>
                </a:solidFill>
              </a:defRPr>
            </a:lvl3pPr>
            <a:lvl4pPr indent="-273050" lvl="3" marL="1828800" rtl="0" algn="l">
              <a:lnSpc>
                <a:spcPct val="90000"/>
              </a:lnSpc>
              <a:spcBef>
                <a:spcPts val="200"/>
              </a:spcBef>
              <a:spcAft>
                <a:spcPts val="0"/>
              </a:spcAft>
              <a:buClr>
                <a:schemeClr val="lt1"/>
              </a:buClr>
              <a:buSzPts val="700"/>
              <a:buChar char="•"/>
              <a:defRPr b="0" i="0">
                <a:solidFill>
                  <a:schemeClr val="lt1"/>
                </a:solidFill>
              </a:defRPr>
            </a:lvl4pPr>
            <a:lvl5pPr indent="-273050" lvl="4" marL="2286000" rtl="0" algn="l">
              <a:lnSpc>
                <a:spcPct val="90000"/>
              </a:lnSpc>
              <a:spcBef>
                <a:spcPts val="200"/>
              </a:spcBef>
              <a:spcAft>
                <a:spcPts val="0"/>
              </a:spcAft>
              <a:buClr>
                <a:schemeClr val="lt1"/>
              </a:buClr>
              <a:buSzPts val="700"/>
              <a:buChar char="•"/>
              <a:defRPr b="0" i="0">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08" name="Google Shape;808;p55"/>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809" name="Google Shape;809;p55"/>
          <p:cNvSpPr/>
          <p:nvPr>
            <p:ph idx="8" type="pic"/>
          </p:nvPr>
        </p:nvSpPr>
        <p:spPr>
          <a:xfrm rot="2700000">
            <a:off x="652962" y="1414304"/>
            <a:ext cx="668216" cy="668004"/>
          </a:xfrm>
          <a:prstGeom prst="roundRect">
            <a:avLst>
              <a:gd fmla="val 16667" name="adj"/>
            </a:avLst>
          </a:prstGeom>
          <a:noFill/>
          <a:ln>
            <a:noFill/>
          </a:ln>
          <a:effectLst>
            <a:outerShdw blurRad="242888" rotWithShape="0" algn="bl" dist="19050">
              <a:schemeClr val="lt1">
                <a:alpha val="37000"/>
              </a:schemeClr>
            </a:outerShdw>
          </a:effectLst>
        </p:spPr>
      </p:sp>
      <p:sp>
        <p:nvSpPr>
          <p:cNvPr id="810" name="Google Shape;810;p55"/>
          <p:cNvSpPr/>
          <p:nvPr>
            <p:ph idx="9" type="pic"/>
          </p:nvPr>
        </p:nvSpPr>
        <p:spPr>
          <a:xfrm rot="2700000">
            <a:off x="2089125" y="1414304"/>
            <a:ext cx="668216" cy="668004"/>
          </a:xfrm>
          <a:prstGeom prst="roundRect">
            <a:avLst>
              <a:gd fmla="val 16667" name="adj"/>
            </a:avLst>
          </a:prstGeom>
          <a:noFill/>
          <a:ln>
            <a:noFill/>
          </a:ln>
          <a:effectLst>
            <a:outerShdw blurRad="242888" rotWithShape="0" algn="bl" dist="19050">
              <a:schemeClr val="lt1">
                <a:alpha val="37000"/>
              </a:schemeClr>
            </a:outerShdw>
          </a:effectLst>
        </p:spPr>
      </p:sp>
      <p:sp>
        <p:nvSpPr>
          <p:cNvPr id="811" name="Google Shape;811;p55"/>
          <p:cNvSpPr/>
          <p:nvPr>
            <p:ph idx="13" type="pic"/>
          </p:nvPr>
        </p:nvSpPr>
        <p:spPr>
          <a:xfrm rot="2700000">
            <a:off x="3533117" y="1414304"/>
            <a:ext cx="668216" cy="668004"/>
          </a:xfrm>
          <a:prstGeom prst="roundRect">
            <a:avLst>
              <a:gd fmla="val 16667" name="adj"/>
            </a:avLst>
          </a:prstGeom>
          <a:noFill/>
          <a:ln>
            <a:noFill/>
          </a:ln>
          <a:effectLst>
            <a:outerShdw blurRad="242888" rotWithShape="0" algn="bl" dist="19050">
              <a:schemeClr val="lt1">
                <a:alpha val="37000"/>
              </a:schemeClr>
            </a:outerShdw>
          </a:effectLst>
        </p:spPr>
      </p:sp>
      <p:sp>
        <p:nvSpPr>
          <p:cNvPr id="812" name="Google Shape;812;p55"/>
          <p:cNvSpPr/>
          <p:nvPr>
            <p:ph idx="14" type="pic"/>
          </p:nvPr>
        </p:nvSpPr>
        <p:spPr>
          <a:xfrm rot="2700000">
            <a:off x="4977107" y="1414304"/>
            <a:ext cx="668216" cy="668004"/>
          </a:xfrm>
          <a:prstGeom prst="roundRect">
            <a:avLst>
              <a:gd fmla="val 16667" name="adj"/>
            </a:avLst>
          </a:prstGeom>
          <a:noFill/>
          <a:ln>
            <a:noFill/>
          </a:ln>
          <a:effectLst>
            <a:outerShdw blurRad="242888" rotWithShape="0" algn="bl" dist="19050">
              <a:schemeClr val="lt1">
                <a:alpha val="37000"/>
              </a:schemeClr>
            </a:outerShdw>
          </a:effectLst>
        </p:spPr>
      </p:sp>
      <p:sp>
        <p:nvSpPr>
          <p:cNvPr id="813" name="Google Shape;813;p55"/>
          <p:cNvSpPr/>
          <p:nvPr>
            <p:ph idx="15" type="pic"/>
          </p:nvPr>
        </p:nvSpPr>
        <p:spPr>
          <a:xfrm rot="2700000">
            <a:off x="6421102" y="1414304"/>
            <a:ext cx="668216" cy="668004"/>
          </a:xfrm>
          <a:prstGeom prst="roundRect">
            <a:avLst>
              <a:gd fmla="val 16667" name="adj"/>
            </a:avLst>
          </a:prstGeom>
          <a:noFill/>
          <a:ln>
            <a:noFill/>
          </a:ln>
          <a:effectLst>
            <a:outerShdw blurRad="242888" rotWithShape="0" algn="bl" dist="19050">
              <a:schemeClr val="lt1">
                <a:alpha val="37000"/>
              </a:schemeClr>
            </a:outerShdw>
          </a:effectLst>
        </p:spPr>
      </p:sp>
      <p:sp>
        <p:nvSpPr>
          <p:cNvPr id="814" name="Google Shape;814;p55"/>
          <p:cNvSpPr/>
          <p:nvPr>
            <p:ph idx="16" type="pic"/>
          </p:nvPr>
        </p:nvSpPr>
        <p:spPr>
          <a:xfrm rot="2700000">
            <a:off x="7865097" y="1414304"/>
            <a:ext cx="668216" cy="668004"/>
          </a:xfrm>
          <a:prstGeom prst="roundRect">
            <a:avLst>
              <a:gd fmla="val 16667" name="adj"/>
            </a:avLst>
          </a:prstGeom>
          <a:noFill/>
          <a:ln>
            <a:noFill/>
          </a:ln>
          <a:effectLst>
            <a:outerShdw blurRad="242888" rotWithShape="0" algn="bl" dist="19050">
              <a:schemeClr val="lt1">
                <a:alpha val="37000"/>
              </a:schemeClr>
            </a:outerShdw>
          </a:effectLst>
        </p:spPr>
      </p:sp>
      <p:pic>
        <p:nvPicPr>
          <p:cNvPr id="815" name="Google Shape;815;p55"/>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816" name="Google Shape;816;p55"/>
          <p:cNvGrpSpPr/>
          <p:nvPr/>
        </p:nvGrpSpPr>
        <p:grpSpPr>
          <a:xfrm>
            <a:off x="9481728" y="2356516"/>
            <a:ext cx="665702" cy="182456"/>
            <a:chOff x="7970750" y="7577075"/>
            <a:chExt cx="2301875" cy="630900"/>
          </a:xfrm>
        </p:grpSpPr>
        <p:pic>
          <p:nvPicPr>
            <p:cNvPr id="817" name="Google Shape;817;p55"/>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818" name="Google Shape;818;p55"/>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819" name="Google Shape;819;p55"/>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20" name="Google Shape;820;p55"/>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21" name="Google Shape;821;p55"/>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822" name="Google Shape;822;p55"/>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823" name="Google Shape;823;p55"/>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24" name="Google Shape;824;p55"/>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825" name="Google Shape;825;p55"/>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26" name="Google Shape;826;p55"/>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Phone+Text_Opt A" showMasterSp="0">
  <p:cSld name="08_Phone+Text_Opt A">
    <p:bg>
      <p:bgPr>
        <a:solidFill>
          <a:schemeClr val="lt1"/>
        </a:solidFill>
      </p:bgPr>
    </p:bg>
    <p:spTree>
      <p:nvGrpSpPr>
        <p:cNvPr id="827" name="Shape 827"/>
        <p:cNvGrpSpPr/>
        <p:nvPr/>
      </p:nvGrpSpPr>
      <p:grpSpPr>
        <a:xfrm>
          <a:off x="0" y="0"/>
          <a:ext cx="0" cy="0"/>
          <a:chOff x="0" y="0"/>
          <a:chExt cx="0" cy="0"/>
        </a:xfrm>
      </p:grpSpPr>
      <p:sp>
        <p:nvSpPr>
          <p:cNvPr id="828" name="Google Shape;828;p56"/>
          <p:cNvSpPr/>
          <p:nvPr>
            <p:ph idx="2" type="pic"/>
          </p:nvPr>
        </p:nvSpPr>
        <p:spPr>
          <a:xfrm>
            <a:off x="5486759" y="0"/>
            <a:ext cx="3657300" cy="5143500"/>
          </a:xfrm>
          <a:prstGeom prst="rect">
            <a:avLst/>
          </a:prstGeom>
          <a:solidFill>
            <a:srgbClr val="BFBFBF"/>
          </a:solidFill>
          <a:ln>
            <a:noFill/>
          </a:ln>
        </p:spPr>
      </p:sp>
      <p:sp>
        <p:nvSpPr>
          <p:cNvPr id="829" name="Google Shape;829;p56"/>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830" name="Google Shape;830;p56"/>
          <p:cNvSpPr txBox="1"/>
          <p:nvPr>
            <p:ph idx="1" type="body"/>
          </p:nvPr>
        </p:nvSpPr>
        <p:spPr>
          <a:xfrm>
            <a:off x="273844" y="1896666"/>
            <a:ext cx="3515100" cy="2300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200"/>
              <a:buFont typeface="Inter"/>
              <a:buNone/>
              <a:defRPr b="1" sz="1200">
                <a:latin typeface="Inter"/>
                <a:ea typeface="Inter"/>
                <a:cs typeface="Inter"/>
                <a:sym typeface="Inter"/>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831" name="Google Shape;831;p56"/>
          <p:cNvSpPr txBox="1"/>
          <p:nvPr>
            <p:ph idx="3" type="body"/>
          </p:nvPr>
        </p:nvSpPr>
        <p:spPr>
          <a:xfrm>
            <a:off x="4038113" y="0"/>
            <a:ext cx="3216000" cy="5143500"/>
          </a:xfrm>
          <a:prstGeom prst="rect">
            <a:avLst/>
          </a:prstGeom>
          <a:blipFill rotWithShape="1">
            <a:blip r:embed="rId2">
              <a:alphaModFix/>
            </a:blip>
            <a:stretch>
              <a:fillRect b="-19369" l="0" r="0" t="4669"/>
            </a:stretch>
          </a:blipFill>
          <a:ln>
            <a:noFill/>
          </a:ln>
        </p:spPr>
        <p:txBody>
          <a:bodyPr anchorCtr="0" anchor="ctr" bIns="675025" lIns="675025" spcFirstLastPara="1" rIns="675025" wrap="square" tIns="675025">
            <a:noAutofit/>
          </a:bodyPr>
          <a:lstStyle>
            <a:lvl1pPr indent="-228600" lvl="0" marL="457200" rtl="0" algn="l">
              <a:lnSpc>
                <a:spcPct val="90000"/>
              </a:lnSpc>
              <a:spcBef>
                <a:spcPts val="400"/>
              </a:spcBef>
              <a:spcAft>
                <a:spcPts val="0"/>
              </a:spcAft>
              <a:buClr>
                <a:schemeClr val="lt2"/>
              </a:buClr>
              <a:buSzPts val="300"/>
              <a:buNone/>
              <a:defRPr sz="3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832" name="Google Shape;832;p56"/>
          <p:cNvSpPr/>
          <p:nvPr>
            <p:ph idx="4" type="pic"/>
          </p:nvPr>
        </p:nvSpPr>
        <p:spPr>
          <a:xfrm>
            <a:off x="4420818" y="636816"/>
            <a:ext cx="2463000" cy="4758000"/>
          </a:xfrm>
          <a:prstGeom prst="roundRect">
            <a:avLst>
              <a:gd fmla="val 9752" name="adj"/>
            </a:avLst>
          </a:prstGeom>
          <a:noFill/>
          <a:ln>
            <a:noFill/>
          </a:ln>
        </p:spPr>
      </p:sp>
      <p:pic>
        <p:nvPicPr>
          <p:cNvPr id="833" name="Google Shape;833;p56"/>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834" name="Google Shape;834;p56"/>
          <p:cNvGrpSpPr/>
          <p:nvPr/>
        </p:nvGrpSpPr>
        <p:grpSpPr>
          <a:xfrm>
            <a:off x="9481728" y="2356516"/>
            <a:ext cx="665702" cy="182456"/>
            <a:chOff x="7970750" y="7577075"/>
            <a:chExt cx="2301875" cy="630900"/>
          </a:xfrm>
        </p:grpSpPr>
        <p:pic>
          <p:nvPicPr>
            <p:cNvPr id="835" name="Google Shape;835;p56"/>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836" name="Google Shape;836;p56"/>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837" name="Google Shape;837;p56"/>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38" name="Google Shape;838;p56"/>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39" name="Google Shape;839;p56"/>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840" name="Google Shape;840;p56"/>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841" name="Google Shape;841;p56"/>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42" name="Google Shape;842;p56"/>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843" name="Google Shape;843;p56"/>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44" name="Google Shape;844;p56"/>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18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Phone+Text_Opt B" showMasterSp="0">
  <p:cSld name="08_Phone+Text_Opt B">
    <p:bg>
      <p:bgPr>
        <a:gradFill>
          <a:gsLst>
            <a:gs pos="0">
              <a:srgbClr val="0C0C0C"/>
            </a:gs>
            <a:gs pos="38000">
              <a:srgbClr val="0C0C0C"/>
            </a:gs>
            <a:gs pos="87000">
              <a:srgbClr val="262626"/>
            </a:gs>
            <a:gs pos="100000">
              <a:srgbClr val="262626"/>
            </a:gs>
          </a:gsLst>
          <a:lin ang="18900044" scaled="0"/>
        </a:gradFill>
      </p:bgPr>
    </p:bg>
    <p:spTree>
      <p:nvGrpSpPr>
        <p:cNvPr id="845" name="Shape 845"/>
        <p:cNvGrpSpPr/>
        <p:nvPr/>
      </p:nvGrpSpPr>
      <p:grpSpPr>
        <a:xfrm>
          <a:off x="0" y="0"/>
          <a:ext cx="0" cy="0"/>
          <a:chOff x="0" y="0"/>
          <a:chExt cx="0" cy="0"/>
        </a:xfrm>
      </p:grpSpPr>
      <p:sp>
        <p:nvSpPr>
          <p:cNvPr id="846" name="Google Shape;846;p57"/>
          <p:cNvSpPr/>
          <p:nvPr>
            <p:ph idx="2" type="pic"/>
          </p:nvPr>
        </p:nvSpPr>
        <p:spPr>
          <a:xfrm>
            <a:off x="5486759" y="0"/>
            <a:ext cx="3657300" cy="5143500"/>
          </a:xfrm>
          <a:prstGeom prst="rect">
            <a:avLst/>
          </a:prstGeom>
          <a:solidFill>
            <a:srgbClr val="BFBFBF"/>
          </a:solidFill>
          <a:ln>
            <a:noFill/>
          </a:ln>
        </p:spPr>
      </p:sp>
      <p:sp>
        <p:nvSpPr>
          <p:cNvPr id="847" name="Google Shape;847;p57"/>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848" name="Google Shape;848;p57"/>
          <p:cNvSpPr txBox="1"/>
          <p:nvPr>
            <p:ph idx="1" type="body"/>
          </p:nvPr>
        </p:nvSpPr>
        <p:spPr>
          <a:xfrm>
            <a:off x="273844" y="1896666"/>
            <a:ext cx="3515100" cy="2300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lt1"/>
              </a:buClr>
              <a:buSzPts val="1200"/>
              <a:buFont typeface="Inter"/>
              <a:buNone/>
              <a:defRPr b="1" sz="1200">
                <a:solidFill>
                  <a:schemeClr val="lt1"/>
                </a:solidFill>
                <a:latin typeface="Inter"/>
                <a:ea typeface="Inter"/>
                <a:cs typeface="Inter"/>
                <a:sym typeface="Inter"/>
              </a:defRPr>
            </a:lvl1pPr>
            <a:lvl2pPr indent="-285750" lvl="1" marL="914400" rtl="0" algn="l">
              <a:lnSpc>
                <a:spcPct val="100000"/>
              </a:lnSpc>
              <a:spcBef>
                <a:spcPts val="500"/>
              </a:spcBef>
              <a:spcAft>
                <a:spcPts val="0"/>
              </a:spcAft>
              <a:buClr>
                <a:schemeClr val="lt1"/>
              </a:buClr>
              <a:buSzPts val="900"/>
              <a:buChar char="•"/>
              <a:defRPr>
                <a:solidFill>
                  <a:schemeClr val="lt1"/>
                </a:solidFill>
              </a:defRPr>
            </a:lvl2pPr>
            <a:lvl3pPr indent="-273050" lvl="2" marL="1371600" rtl="0" algn="l">
              <a:lnSpc>
                <a:spcPct val="90000"/>
              </a:lnSpc>
              <a:spcBef>
                <a:spcPts val="500"/>
              </a:spcBef>
              <a:spcAft>
                <a:spcPts val="0"/>
              </a:spcAft>
              <a:buClr>
                <a:schemeClr val="lt1"/>
              </a:buClr>
              <a:buSzPts val="700"/>
              <a:buChar char="•"/>
              <a:defRPr>
                <a:solidFill>
                  <a:schemeClr val="lt1"/>
                </a:solidFill>
              </a:defRPr>
            </a:lvl3pPr>
            <a:lvl4pPr indent="-273050" lvl="3" marL="1828800" rtl="0" algn="l">
              <a:lnSpc>
                <a:spcPct val="90000"/>
              </a:lnSpc>
              <a:spcBef>
                <a:spcPts val="200"/>
              </a:spcBef>
              <a:spcAft>
                <a:spcPts val="0"/>
              </a:spcAft>
              <a:buClr>
                <a:schemeClr val="lt1"/>
              </a:buClr>
              <a:buSzPts val="700"/>
              <a:buChar char="•"/>
              <a:defRPr>
                <a:solidFill>
                  <a:schemeClr val="lt1"/>
                </a:solidFill>
              </a:defRPr>
            </a:lvl4pPr>
            <a:lvl5pPr indent="-273050" lvl="4" marL="2286000" rtl="0" algn="l">
              <a:lnSpc>
                <a:spcPct val="90000"/>
              </a:lnSpc>
              <a:spcBef>
                <a:spcPts val="200"/>
              </a:spcBef>
              <a:spcAft>
                <a:spcPts val="0"/>
              </a:spcAft>
              <a:buClr>
                <a:schemeClr val="lt1"/>
              </a:buClr>
              <a:buSzPts val="700"/>
              <a:buChar char="•"/>
              <a:defRPr>
                <a:solidFill>
                  <a:schemeClr val="lt1"/>
                </a:solidFill>
              </a:defRPr>
            </a:lvl5pPr>
            <a:lvl6pPr indent="-273050" lvl="5" marL="2743200" rtl="0" algn="l">
              <a:lnSpc>
                <a:spcPct val="90000"/>
              </a:lnSpc>
              <a:spcBef>
                <a:spcPts val="200"/>
              </a:spcBef>
              <a:spcAft>
                <a:spcPts val="0"/>
              </a:spcAft>
              <a:buClr>
                <a:schemeClr val="lt1"/>
              </a:buClr>
              <a:buSzPts val="700"/>
              <a:buChar char="•"/>
              <a:defRPr>
                <a:solidFill>
                  <a:schemeClr val="lt1"/>
                </a:solidFill>
              </a:defRPr>
            </a:lvl6pPr>
            <a:lvl7pPr indent="-273050" lvl="6" marL="3200400" rtl="0" algn="l">
              <a:lnSpc>
                <a:spcPct val="90000"/>
              </a:lnSpc>
              <a:spcBef>
                <a:spcPts val="200"/>
              </a:spcBef>
              <a:spcAft>
                <a:spcPts val="0"/>
              </a:spcAft>
              <a:buClr>
                <a:schemeClr val="lt1"/>
              </a:buClr>
              <a:buSzPts val="700"/>
              <a:buChar char="•"/>
              <a:defRPr>
                <a:solidFill>
                  <a:schemeClr val="lt1"/>
                </a:solidFill>
              </a:defRPr>
            </a:lvl7pPr>
            <a:lvl8pPr indent="-273050" lvl="7" marL="3657600" rtl="0" algn="l">
              <a:lnSpc>
                <a:spcPct val="90000"/>
              </a:lnSpc>
              <a:spcBef>
                <a:spcPts val="200"/>
              </a:spcBef>
              <a:spcAft>
                <a:spcPts val="0"/>
              </a:spcAft>
              <a:buClr>
                <a:schemeClr val="lt1"/>
              </a:buClr>
              <a:buSzPts val="700"/>
              <a:buChar char="•"/>
              <a:defRPr>
                <a:solidFill>
                  <a:schemeClr val="lt1"/>
                </a:solidFill>
              </a:defRPr>
            </a:lvl8pPr>
            <a:lvl9pPr indent="-273050" lvl="8" marL="4114800" rtl="0" algn="l">
              <a:lnSpc>
                <a:spcPct val="90000"/>
              </a:lnSpc>
              <a:spcBef>
                <a:spcPts val="200"/>
              </a:spcBef>
              <a:spcAft>
                <a:spcPts val="0"/>
              </a:spcAft>
              <a:buClr>
                <a:schemeClr val="lt1"/>
              </a:buClr>
              <a:buSzPts val="700"/>
              <a:buChar char="•"/>
              <a:defRPr>
                <a:solidFill>
                  <a:schemeClr val="lt1"/>
                </a:solidFill>
              </a:defRPr>
            </a:lvl9pPr>
          </a:lstStyle>
          <a:p/>
        </p:txBody>
      </p:sp>
      <p:sp>
        <p:nvSpPr>
          <p:cNvPr id="849" name="Google Shape;849;p57"/>
          <p:cNvSpPr txBox="1"/>
          <p:nvPr>
            <p:ph idx="3" type="body"/>
          </p:nvPr>
        </p:nvSpPr>
        <p:spPr>
          <a:xfrm>
            <a:off x="4038113" y="0"/>
            <a:ext cx="3216000" cy="5143500"/>
          </a:xfrm>
          <a:prstGeom prst="rect">
            <a:avLst/>
          </a:prstGeom>
          <a:blipFill rotWithShape="1">
            <a:blip r:embed="rId2">
              <a:alphaModFix/>
            </a:blip>
            <a:stretch>
              <a:fillRect b="-19369" l="0" r="0" t="4669"/>
            </a:stretch>
          </a:blipFill>
          <a:ln>
            <a:noFill/>
          </a:ln>
        </p:spPr>
        <p:txBody>
          <a:bodyPr anchorCtr="0" anchor="ctr" bIns="675025" lIns="675025" spcFirstLastPara="1" rIns="675025" wrap="square" tIns="675025">
            <a:noAutofit/>
          </a:bodyPr>
          <a:lstStyle>
            <a:lvl1pPr indent="-228600" lvl="0" marL="457200" rtl="0" algn="l">
              <a:lnSpc>
                <a:spcPct val="90000"/>
              </a:lnSpc>
              <a:spcBef>
                <a:spcPts val="400"/>
              </a:spcBef>
              <a:spcAft>
                <a:spcPts val="0"/>
              </a:spcAft>
              <a:buClr>
                <a:schemeClr val="lt2"/>
              </a:buClr>
              <a:buSzPts val="300"/>
              <a:buNone/>
              <a:defRPr sz="3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850" name="Google Shape;850;p57"/>
          <p:cNvSpPr/>
          <p:nvPr>
            <p:ph idx="4" type="pic"/>
          </p:nvPr>
        </p:nvSpPr>
        <p:spPr>
          <a:xfrm>
            <a:off x="4420818" y="636816"/>
            <a:ext cx="2463000" cy="4758000"/>
          </a:xfrm>
          <a:prstGeom prst="roundRect">
            <a:avLst>
              <a:gd fmla="val 9752" name="adj"/>
            </a:avLst>
          </a:prstGeom>
          <a:noFill/>
          <a:ln>
            <a:noFill/>
          </a:ln>
        </p:spPr>
      </p:sp>
      <p:pic>
        <p:nvPicPr>
          <p:cNvPr id="851" name="Google Shape;851;p57"/>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852" name="Google Shape;852;p57"/>
          <p:cNvGrpSpPr/>
          <p:nvPr/>
        </p:nvGrpSpPr>
        <p:grpSpPr>
          <a:xfrm>
            <a:off x="9481728" y="2356516"/>
            <a:ext cx="665702" cy="182456"/>
            <a:chOff x="7970750" y="7577075"/>
            <a:chExt cx="2301875" cy="630900"/>
          </a:xfrm>
        </p:grpSpPr>
        <p:pic>
          <p:nvPicPr>
            <p:cNvPr id="853" name="Google Shape;853;p57"/>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854" name="Google Shape;854;p57"/>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855" name="Google Shape;855;p57"/>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56" name="Google Shape;856;p57"/>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57" name="Google Shape;857;p57"/>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858" name="Google Shape;858;p57"/>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859" name="Google Shape;859;p57"/>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60" name="Google Shape;860;p57"/>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861" name="Google Shape;861;p57"/>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62" name="Google Shape;862;p57"/>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18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ngled Phone + Text_Opt A" showMasterSp="0">
  <p:cSld name="08_Angled Phone + Text_Opt A">
    <p:bg>
      <p:bgPr>
        <a:solidFill>
          <a:schemeClr val="lt1"/>
        </a:solidFill>
      </p:bgPr>
    </p:bg>
    <p:spTree>
      <p:nvGrpSpPr>
        <p:cNvPr id="863" name="Shape 863"/>
        <p:cNvGrpSpPr/>
        <p:nvPr/>
      </p:nvGrpSpPr>
      <p:grpSpPr>
        <a:xfrm>
          <a:off x="0" y="0"/>
          <a:ext cx="0" cy="0"/>
          <a:chOff x="0" y="0"/>
          <a:chExt cx="0" cy="0"/>
        </a:xfrm>
      </p:grpSpPr>
      <p:sp>
        <p:nvSpPr>
          <p:cNvPr id="864" name="Google Shape;864;p58"/>
          <p:cNvSpPr/>
          <p:nvPr/>
        </p:nvSpPr>
        <p:spPr>
          <a:xfrm>
            <a:off x="3679610" y="1366088"/>
            <a:ext cx="4398000" cy="4299600"/>
          </a:xfrm>
          <a:prstGeom prst="round2SameRect">
            <a:avLst>
              <a:gd fmla="val 50000" name="adj1"/>
              <a:gd fmla="val 0" name="adj2"/>
            </a:avLst>
          </a:prstGeom>
          <a:gradFill>
            <a:gsLst>
              <a:gs pos="0">
                <a:schemeClr val="lt1"/>
              </a:gs>
              <a:gs pos="46000">
                <a:schemeClr val="lt1"/>
              </a:gs>
              <a:gs pos="74000">
                <a:srgbClr val="F2F2F2"/>
              </a:gs>
              <a:gs pos="100000">
                <a:srgbClr val="F2F2F2"/>
              </a:gs>
            </a:gsLst>
            <a:lin ang="5400700" scaled="0"/>
          </a:gra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65" name="Google Shape;865;p58"/>
          <p:cNvSpPr/>
          <p:nvPr>
            <p:ph idx="2" type="pic"/>
          </p:nvPr>
        </p:nvSpPr>
        <p:spPr>
          <a:xfrm>
            <a:off x="3674885" y="1366088"/>
            <a:ext cx="4407300" cy="4299600"/>
          </a:xfrm>
          <a:prstGeom prst="round2SameRect">
            <a:avLst>
              <a:gd fmla="val 50000" name="adj1"/>
              <a:gd fmla="val 0" name="adj2"/>
            </a:avLst>
          </a:prstGeom>
          <a:solidFill>
            <a:srgbClr val="BFBFBF"/>
          </a:solidFill>
          <a:ln>
            <a:noFill/>
          </a:ln>
          <a:effectLst>
            <a:outerShdw blurRad="657225" rotWithShape="0" algn="bl" dir="5400000" dist="19050">
              <a:srgbClr val="000000">
                <a:alpha val="28000"/>
              </a:srgbClr>
            </a:outerShdw>
          </a:effectLst>
        </p:spPr>
      </p:sp>
      <p:sp>
        <p:nvSpPr>
          <p:cNvPr id="866" name="Google Shape;866;p58"/>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867" name="Google Shape;867;p58"/>
          <p:cNvSpPr txBox="1"/>
          <p:nvPr>
            <p:ph idx="1" type="body"/>
          </p:nvPr>
        </p:nvSpPr>
        <p:spPr>
          <a:xfrm>
            <a:off x="273844" y="1896666"/>
            <a:ext cx="3086400" cy="2300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200"/>
              <a:buFont typeface="Inter"/>
              <a:buNone/>
              <a:defRPr b="1" sz="1200">
                <a:latin typeface="Inter"/>
                <a:ea typeface="Inter"/>
                <a:cs typeface="Inter"/>
                <a:sym typeface="Inter"/>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868" name="Google Shape;868;p58"/>
          <p:cNvSpPr txBox="1"/>
          <p:nvPr>
            <p:ph idx="3" type="body"/>
          </p:nvPr>
        </p:nvSpPr>
        <p:spPr>
          <a:xfrm>
            <a:off x="4679820" y="444788"/>
            <a:ext cx="3873000" cy="4507200"/>
          </a:xfrm>
          <a:prstGeom prst="rect">
            <a:avLst/>
          </a:prstGeom>
          <a:blipFill rotWithShape="1">
            <a:blip r:embed="rId2">
              <a:alphaModFix/>
            </a:blip>
            <a:stretch>
              <a:fillRect b="0" l="3229" r="-2079" t="0"/>
            </a:stretch>
          </a:blipFill>
          <a:ln>
            <a:noFill/>
          </a:ln>
        </p:spPr>
        <p:txBody>
          <a:bodyPr anchorCtr="0" anchor="ctr" bIns="675025" lIns="342925" spcFirstLastPara="1" rIns="675025" wrap="square" tIns="675025">
            <a:noAutofit/>
          </a:bodyPr>
          <a:lstStyle>
            <a:lvl1pPr indent="-228600" lvl="0" marL="457200" rtl="0">
              <a:lnSpc>
                <a:spcPct val="90000"/>
              </a:lnSpc>
              <a:spcBef>
                <a:spcPts val="400"/>
              </a:spcBef>
              <a:spcAft>
                <a:spcPts val="0"/>
              </a:spcAft>
              <a:buClr>
                <a:schemeClr val="lt1"/>
              </a:buClr>
              <a:buSzPts val="100"/>
              <a:buNone/>
              <a:defRPr sz="100">
                <a:solidFill>
                  <a:schemeClr val="lt1"/>
                </a:solidFill>
              </a:defRPr>
            </a:lvl1pPr>
            <a:lvl2pPr indent="-254000" lvl="1" marL="914400" rtl="0">
              <a:lnSpc>
                <a:spcPct val="90000"/>
              </a:lnSpc>
              <a:spcBef>
                <a:spcPts val="200"/>
              </a:spcBef>
              <a:spcAft>
                <a:spcPts val="0"/>
              </a:spcAft>
              <a:buClr>
                <a:schemeClr val="lt1"/>
              </a:buClr>
              <a:buSzPts val="400"/>
              <a:buChar char="•"/>
              <a:defRPr sz="600">
                <a:solidFill>
                  <a:schemeClr val="lt1"/>
                </a:solidFill>
              </a:defRPr>
            </a:lvl2pPr>
            <a:lvl3pPr indent="-254000" lvl="2" marL="1371600" rtl="0">
              <a:lnSpc>
                <a:spcPct val="90000"/>
              </a:lnSpc>
              <a:spcBef>
                <a:spcPts val="200"/>
              </a:spcBef>
              <a:spcAft>
                <a:spcPts val="0"/>
              </a:spcAft>
              <a:buClr>
                <a:schemeClr val="lt1"/>
              </a:buClr>
              <a:buSzPts val="400"/>
              <a:buChar char="•"/>
              <a:defRPr sz="400">
                <a:solidFill>
                  <a:schemeClr val="lt1"/>
                </a:solidFill>
              </a:defRPr>
            </a:lvl3pPr>
            <a:lvl4pPr indent="-254000" lvl="3" marL="1828800" rtl="0">
              <a:lnSpc>
                <a:spcPct val="90000"/>
              </a:lnSpc>
              <a:spcBef>
                <a:spcPts val="200"/>
              </a:spcBef>
              <a:spcAft>
                <a:spcPts val="0"/>
              </a:spcAft>
              <a:buClr>
                <a:schemeClr val="lt1"/>
              </a:buClr>
              <a:buSzPts val="400"/>
              <a:buChar char="•"/>
              <a:defRPr sz="400">
                <a:solidFill>
                  <a:schemeClr val="lt1"/>
                </a:solidFill>
              </a:defRPr>
            </a:lvl4pPr>
            <a:lvl5pPr indent="-254000" lvl="4" marL="2286000" rtl="0">
              <a:lnSpc>
                <a:spcPct val="90000"/>
              </a:lnSpc>
              <a:spcBef>
                <a:spcPts val="200"/>
              </a:spcBef>
              <a:spcAft>
                <a:spcPts val="0"/>
              </a:spcAft>
              <a:buClr>
                <a:schemeClr val="lt1"/>
              </a:buClr>
              <a:buSzPts val="400"/>
              <a:buChar char="•"/>
              <a:defRPr sz="400">
                <a:solidFill>
                  <a:schemeClr val="lt1"/>
                </a:solidFill>
              </a:defRPr>
            </a:lvl5pPr>
            <a:lvl6pPr indent="-254000" lvl="5" marL="2743200" rtl="0">
              <a:lnSpc>
                <a:spcPct val="90000"/>
              </a:lnSpc>
              <a:spcBef>
                <a:spcPts val="200"/>
              </a:spcBef>
              <a:spcAft>
                <a:spcPts val="0"/>
              </a:spcAft>
              <a:buClr>
                <a:schemeClr val="lt1"/>
              </a:buClr>
              <a:buSzPts val="400"/>
              <a:buChar char="•"/>
              <a:defRPr sz="400">
                <a:solidFill>
                  <a:schemeClr val="lt1"/>
                </a:solidFill>
              </a:defRPr>
            </a:lvl6pPr>
            <a:lvl7pPr indent="-254000" lvl="6" marL="3200400" rtl="0">
              <a:lnSpc>
                <a:spcPct val="90000"/>
              </a:lnSpc>
              <a:spcBef>
                <a:spcPts val="200"/>
              </a:spcBef>
              <a:spcAft>
                <a:spcPts val="0"/>
              </a:spcAft>
              <a:buClr>
                <a:schemeClr val="lt1"/>
              </a:buClr>
              <a:buSzPts val="400"/>
              <a:buChar char="•"/>
              <a:defRPr sz="400">
                <a:solidFill>
                  <a:schemeClr val="lt1"/>
                </a:solidFill>
              </a:defRPr>
            </a:lvl7pPr>
            <a:lvl8pPr indent="-254000" lvl="7" marL="3657600" rtl="0">
              <a:lnSpc>
                <a:spcPct val="90000"/>
              </a:lnSpc>
              <a:spcBef>
                <a:spcPts val="200"/>
              </a:spcBef>
              <a:spcAft>
                <a:spcPts val="0"/>
              </a:spcAft>
              <a:buClr>
                <a:schemeClr val="lt1"/>
              </a:buClr>
              <a:buSzPts val="400"/>
              <a:buChar char="•"/>
              <a:defRPr sz="400">
                <a:solidFill>
                  <a:schemeClr val="lt1"/>
                </a:solidFill>
              </a:defRPr>
            </a:lvl8pPr>
            <a:lvl9pPr indent="-254000" lvl="8" marL="4114800" rtl="0">
              <a:lnSpc>
                <a:spcPct val="90000"/>
              </a:lnSpc>
              <a:spcBef>
                <a:spcPts val="200"/>
              </a:spcBef>
              <a:spcAft>
                <a:spcPts val="0"/>
              </a:spcAft>
              <a:buClr>
                <a:schemeClr val="lt1"/>
              </a:buClr>
              <a:buSzPts val="400"/>
              <a:buChar char="•"/>
              <a:defRPr sz="400">
                <a:solidFill>
                  <a:schemeClr val="lt1"/>
                </a:solidFill>
              </a:defRPr>
            </a:lvl9pPr>
          </a:lstStyle>
          <a:p/>
        </p:txBody>
      </p:sp>
      <p:pic>
        <p:nvPicPr>
          <p:cNvPr id="869" name="Google Shape;869;p58"/>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870" name="Google Shape;870;p58"/>
          <p:cNvGrpSpPr/>
          <p:nvPr/>
        </p:nvGrpSpPr>
        <p:grpSpPr>
          <a:xfrm>
            <a:off x="9481728" y="2356516"/>
            <a:ext cx="665702" cy="182456"/>
            <a:chOff x="7970750" y="7577075"/>
            <a:chExt cx="2301875" cy="630900"/>
          </a:xfrm>
        </p:grpSpPr>
        <p:pic>
          <p:nvPicPr>
            <p:cNvPr id="871" name="Google Shape;871;p58"/>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872" name="Google Shape;872;p58"/>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873" name="Google Shape;873;p58"/>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74" name="Google Shape;874;p58"/>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75" name="Google Shape;875;p58"/>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876" name="Google Shape;876;p58"/>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877" name="Google Shape;877;p58"/>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78" name="Google Shape;878;p58"/>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879" name="Google Shape;879;p58"/>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80" name="Google Shape;880;p58"/>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18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ablet + Text" showMasterSp="0">
  <p:cSld name="08_Tablet + Text">
    <p:bg>
      <p:bgPr>
        <a:solidFill>
          <a:schemeClr val="lt1"/>
        </a:solidFill>
      </p:bgPr>
    </p:bg>
    <p:spTree>
      <p:nvGrpSpPr>
        <p:cNvPr id="881" name="Shape 881"/>
        <p:cNvGrpSpPr/>
        <p:nvPr/>
      </p:nvGrpSpPr>
      <p:grpSpPr>
        <a:xfrm>
          <a:off x="0" y="0"/>
          <a:ext cx="0" cy="0"/>
          <a:chOff x="0" y="0"/>
          <a:chExt cx="0" cy="0"/>
        </a:xfrm>
      </p:grpSpPr>
      <p:sp>
        <p:nvSpPr>
          <p:cNvPr id="882" name="Google Shape;882;p59"/>
          <p:cNvSpPr/>
          <p:nvPr>
            <p:ph idx="2" type="pic"/>
          </p:nvPr>
        </p:nvSpPr>
        <p:spPr>
          <a:xfrm>
            <a:off x="5486759" y="0"/>
            <a:ext cx="3657300" cy="5143500"/>
          </a:xfrm>
          <a:prstGeom prst="rect">
            <a:avLst/>
          </a:prstGeom>
          <a:solidFill>
            <a:srgbClr val="BFBFBF"/>
          </a:solidFill>
          <a:ln>
            <a:noFill/>
          </a:ln>
        </p:spPr>
      </p:sp>
      <p:sp>
        <p:nvSpPr>
          <p:cNvPr id="883" name="Google Shape;883;p59"/>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884" name="Google Shape;884;p59"/>
          <p:cNvSpPr txBox="1"/>
          <p:nvPr>
            <p:ph idx="1" type="body"/>
          </p:nvPr>
        </p:nvSpPr>
        <p:spPr>
          <a:xfrm>
            <a:off x="273844" y="1896666"/>
            <a:ext cx="2518500" cy="2300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200"/>
              <a:buFont typeface="Inter"/>
              <a:buNone/>
              <a:defRPr b="1" sz="1200">
                <a:latin typeface="Inter"/>
                <a:ea typeface="Inter"/>
                <a:cs typeface="Inter"/>
                <a:sym typeface="Inter"/>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885" name="Google Shape;885;p59"/>
          <p:cNvSpPr txBox="1"/>
          <p:nvPr>
            <p:ph idx="3" type="body"/>
          </p:nvPr>
        </p:nvSpPr>
        <p:spPr>
          <a:xfrm>
            <a:off x="2836904" y="628503"/>
            <a:ext cx="5973900" cy="4178400"/>
          </a:xfrm>
          <a:prstGeom prst="rect">
            <a:avLst/>
          </a:prstGeom>
          <a:blipFill rotWithShape="1">
            <a:blip r:embed="rId2">
              <a:alphaModFix/>
            </a:blip>
            <a:stretch>
              <a:fillRect b="-6309" l="-2808" r="-3629" t="-5469"/>
            </a:stretch>
          </a:blipFill>
          <a:ln>
            <a:noFill/>
          </a:ln>
          <a:effectLst>
            <a:outerShdw blurRad="354727" sx="102000" rotWithShape="0" algn="ctr" sy="102000">
              <a:srgbClr val="000000">
                <a:alpha val="7840"/>
              </a:srgbClr>
            </a:outerShdw>
          </a:effectLst>
        </p:spPr>
        <p:txBody>
          <a:bodyPr anchorCtr="0" anchor="ctr" bIns="675025" lIns="675025" spcFirstLastPara="1" rIns="675025" wrap="square" tIns="675025">
            <a:noAutofit/>
          </a:bodyPr>
          <a:lstStyle>
            <a:lvl1pPr indent="-228600" lvl="0" marL="457200" rtl="0" algn="l">
              <a:lnSpc>
                <a:spcPct val="90000"/>
              </a:lnSpc>
              <a:spcBef>
                <a:spcPts val="400"/>
              </a:spcBef>
              <a:spcAft>
                <a:spcPts val="0"/>
              </a:spcAft>
              <a:buClr>
                <a:schemeClr val="lt2"/>
              </a:buClr>
              <a:buSzPts val="300"/>
              <a:buNone/>
              <a:defRPr sz="3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886" name="Google Shape;886;p59"/>
          <p:cNvSpPr/>
          <p:nvPr>
            <p:ph idx="4" type="pic"/>
          </p:nvPr>
        </p:nvSpPr>
        <p:spPr>
          <a:xfrm>
            <a:off x="3127518" y="843188"/>
            <a:ext cx="5441700" cy="3791100"/>
          </a:xfrm>
          <a:prstGeom prst="roundRect">
            <a:avLst>
              <a:gd fmla="val 4796" name="adj"/>
            </a:avLst>
          </a:prstGeom>
          <a:noFill/>
          <a:ln>
            <a:noFill/>
          </a:ln>
        </p:spPr>
      </p:sp>
      <p:pic>
        <p:nvPicPr>
          <p:cNvPr id="887" name="Google Shape;887;p59"/>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888" name="Google Shape;888;p59"/>
          <p:cNvGrpSpPr/>
          <p:nvPr/>
        </p:nvGrpSpPr>
        <p:grpSpPr>
          <a:xfrm>
            <a:off x="9481728" y="2356516"/>
            <a:ext cx="665702" cy="182456"/>
            <a:chOff x="7970750" y="7577075"/>
            <a:chExt cx="2301875" cy="630900"/>
          </a:xfrm>
        </p:grpSpPr>
        <p:pic>
          <p:nvPicPr>
            <p:cNvPr id="889" name="Google Shape;889;p59"/>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890" name="Google Shape;890;p59"/>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891" name="Google Shape;891;p59"/>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92" name="Google Shape;892;p59"/>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893" name="Google Shape;893;p59"/>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894" name="Google Shape;894;p59"/>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895" name="Google Shape;895;p59"/>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96" name="Google Shape;896;p59"/>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897" name="Google Shape;897;p59"/>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898" name="Google Shape;898;p59"/>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18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ngled Tablet + Text" showMasterSp="0">
  <p:cSld name="08_Angled Tablet + Text">
    <p:bg>
      <p:bgPr>
        <a:solidFill>
          <a:schemeClr val="lt1"/>
        </a:solidFill>
      </p:bgPr>
    </p:bg>
    <p:spTree>
      <p:nvGrpSpPr>
        <p:cNvPr id="899" name="Shape 899"/>
        <p:cNvGrpSpPr/>
        <p:nvPr/>
      </p:nvGrpSpPr>
      <p:grpSpPr>
        <a:xfrm>
          <a:off x="0" y="0"/>
          <a:ext cx="0" cy="0"/>
          <a:chOff x="0" y="0"/>
          <a:chExt cx="0" cy="0"/>
        </a:xfrm>
      </p:grpSpPr>
      <p:sp>
        <p:nvSpPr>
          <p:cNvPr id="900" name="Google Shape;900;p60"/>
          <p:cNvSpPr/>
          <p:nvPr/>
        </p:nvSpPr>
        <p:spPr>
          <a:xfrm>
            <a:off x="3445871" y="1614488"/>
            <a:ext cx="4964700" cy="4977600"/>
          </a:xfrm>
          <a:prstGeom prst="round2SameRect">
            <a:avLst>
              <a:gd fmla="val 50000" name="adj1"/>
              <a:gd fmla="val 0" name="adj2"/>
            </a:avLst>
          </a:prstGeom>
          <a:gradFill>
            <a:gsLst>
              <a:gs pos="0">
                <a:schemeClr val="lt1"/>
              </a:gs>
              <a:gs pos="49000">
                <a:srgbClr val="F2F2F2"/>
              </a:gs>
              <a:gs pos="100000">
                <a:srgbClr val="F2F2F2"/>
              </a:gs>
            </a:gsLst>
            <a:lin ang="5400700" scaled="0"/>
          </a:gra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901" name="Google Shape;901;p60"/>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902" name="Google Shape;902;p60"/>
          <p:cNvSpPr txBox="1"/>
          <p:nvPr>
            <p:ph idx="1" type="body"/>
          </p:nvPr>
        </p:nvSpPr>
        <p:spPr>
          <a:xfrm>
            <a:off x="273844" y="1896666"/>
            <a:ext cx="3086400" cy="2300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200"/>
              <a:buFont typeface="Inter"/>
              <a:buNone/>
              <a:defRPr b="1" sz="1200">
                <a:latin typeface="Inter"/>
                <a:ea typeface="Inter"/>
                <a:cs typeface="Inter"/>
                <a:sym typeface="Inter"/>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03" name="Google Shape;903;p60"/>
          <p:cNvSpPr txBox="1"/>
          <p:nvPr>
            <p:ph idx="2" type="body"/>
          </p:nvPr>
        </p:nvSpPr>
        <p:spPr>
          <a:xfrm>
            <a:off x="3224283" y="791521"/>
            <a:ext cx="5796000" cy="3999900"/>
          </a:xfrm>
          <a:prstGeom prst="rect">
            <a:avLst/>
          </a:prstGeom>
          <a:blipFill rotWithShape="1">
            <a:blip r:embed="rId2">
              <a:alphaModFix/>
            </a:blip>
            <a:stretch>
              <a:fillRect b="0" l="3229" r="-2079" t="0"/>
            </a:stretch>
          </a:blipFill>
          <a:ln>
            <a:noFill/>
          </a:ln>
        </p:spPr>
        <p:txBody>
          <a:bodyPr anchorCtr="0" anchor="ctr" bIns="675025" lIns="715550" spcFirstLastPara="1" rIns="675025" wrap="square" tIns="675025">
            <a:noAutofit/>
          </a:bodyPr>
          <a:lstStyle>
            <a:lvl1pPr indent="-228600" lvl="0" marL="457200" rtl="0" algn="ctr">
              <a:lnSpc>
                <a:spcPct val="90000"/>
              </a:lnSpc>
              <a:spcBef>
                <a:spcPts val="400"/>
              </a:spcBef>
              <a:spcAft>
                <a:spcPts val="0"/>
              </a:spcAft>
              <a:buClr>
                <a:schemeClr val="lt1"/>
              </a:buClr>
              <a:buSzPts val="300"/>
              <a:buNone/>
              <a:defRPr sz="300">
                <a:solidFill>
                  <a:schemeClr val="lt1"/>
                </a:solidFill>
              </a:defRPr>
            </a:lvl1pPr>
            <a:lvl2pPr indent="-247650" lvl="1" marL="914400" rtl="0" algn="ctr">
              <a:lnSpc>
                <a:spcPct val="90000"/>
              </a:lnSpc>
              <a:spcBef>
                <a:spcPts val="200"/>
              </a:spcBef>
              <a:spcAft>
                <a:spcPts val="0"/>
              </a:spcAft>
              <a:buClr>
                <a:schemeClr val="lt1"/>
              </a:buClr>
              <a:buSzPts val="300"/>
              <a:buChar char="•"/>
              <a:defRPr sz="300">
                <a:solidFill>
                  <a:schemeClr val="lt1"/>
                </a:solidFill>
              </a:defRPr>
            </a:lvl2pPr>
            <a:lvl3pPr indent="-247650" lvl="2" marL="1371600" rtl="0" algn="ctr">
              <a:lnSpc>
                <a:spcPct val="90000"/>
              </a:lnSpc>
              <a:spcBef>
                <a:spcPts val="200"/>
              </a:spcBef>
              <a:spcAft>
                <a:spcPts val="0"/>
              </a:spcAft>
              <a:buClr>
                <a:schemeClr val="lt1"/>
              </a:buClr>
              <a:buSzPts val="300"/>
              <a:buChar char="•"/>
              <a:defRPr sz="300">
                <a:solidFill>
                  <a:schemeClr val="lt1"/>
                </a:solidFill>
              </a:defRPr>
            </a:lvl3pPr>
            <a:lvl4pPr indent="-247650" lvl="3" marL="1828800" rtl="0" algn="ctr">
              <a:lnSpc>
                <a:spcPct val="90000"/>
              </a:lnSpc>
              <a:spcBef>
                <a:spcPts val="200"/>
              </a:spcBef>
              <a:spcAft>
                <a:spcPts val="0"/>
              </a:spcAft>
              <a:buClr>
                <a:schemeClr val="lt1"/>
              </a:buClr>
              <a:buSzPts val="300"/>
              <a:buChar char="•"/>
              <a:defRPr sz="300">
                <a:solidFill>
                  <a:schemeClr val="lt1"/>
                </a:solidFill>
              </a:defRPr>
            </a:lvl4pPr>
            <a:lvl5pPr indent="-247650" lvl="4" marL="2286000" rtl="0" algn="ctr">
              <a:lnSpc>
                <a:spcPct val="90000"/>
              </a:lnSpc>
              <a:spcBef>
                <a:spcPts val="200"/>
              </a:spcBef>
              <a:spcAft>
                <a:spcPts val="0"/>
              </a:spcAft>
              <a:buClr>
                <a:schemeClr val="lt1"/>
              </a:buClr>
              <a:buSzPts val="300"/>
              <a:buChar char="•"/>
              <a:defRPr sz="300">
                <a:solidFill>
                  <a:schemeClr val="lt1"/>
                </a:solidFill>
              </a:defRPr>
            </a:lvl5pPr>
            <a:lvl6pPr indent="-247650" lvl="5" marL="2743200" rtl="0" algn="ctr">
              <a:lnSpc>
                <a:spcPct val="90000"/>
              </a:lnSpc>
              <a:spcBef>
                <a:spcPts val="200"/>
              </a:spcBef>
              <a:spcAft>
                <a:spcPts val="0"/>
              </a:spcAft>
              <a:buClr>
                <a:schemeClr val="lt1"/>
              </a:buClr>
              <a:buSzPts val="300"/>
              <a:buChar char="•"/>
              <a:defRPr sz="300">
                <a:solidFill>
                  <a:schemeClr val="lt1"/>
                </a:solidFill>
              </a:defRPr>
            </a:lvl6pPr>
            <a:lvl7pPr indent="-247650" lvl="6" marL="3200400" rtl="0" algn="ctr">
              <a:lnSpc>
                <a:spcPct val="90000"/>
              </a:lnSpc>
              <a:spcBef>
                <a:spcPts val="200"/>
              </a:spcBef>
              <a:spcAft>
                <a:spcPts val="0"/>
              </a:spcAft>
              <a:buClr>
                <a:schemeClr val="lt1"/>
              </a:buClr>
              <a:buSzPts val="300"/>
              <a:buChar char="•"/>
              <a:defRPr sz="300">
                <a:solidFill>
                  <a:schemeClr val="lt1"/>
                </a:solidFill>
              </a:defRPr>
            </a:lvl7pPr>
            <a:lvl8pPr indent="-247650" lvl="7" marL="3657600" rtl="0" algn="ctr">
              <a:lnSpc>
                <a:spcPct val="90000"/>
              </a:lnSpc>
              <a:spcBef>
                <a:spcPts val="200"/>
              </a:spcBef>
              <a:spcAft>
                <a:spcPts val="0"/>
              </a:spcAft>
              <a:buClr>
                <a:schemeClr val="lt1"/>
              </a:buClr>
              <a:buSzPts val="300"/>
              <a:buChar char="•"/>
              <a:defRPr sz="300">
                <a:solidFill>
                  <a:schemeClr val="lt1"/>
                </a:solidFill>
              </a:defRPr>
            </a:lvl8pPr>
            <a:lvl9pPr indent="-247650" lvl="8" marL="4114800" rtl="0" algn="ctr">
              <a:lnSpc>
                <a:spcPct val="90000"/>
              </a:lnSpc>
              <a:spcBef>
                <a:spcPts val="200"/>
              </a:spcBef>
              <a:spcAft>
                <a:spcPts val="0"/>
              </a:spcAft>
              <a:buClr>
                <a:schemeClr val="lt1"/>
              </a:buClr>
              <a:buSzPts val="300"/>
              <a:buChar char="•"/>
              <a:defRPr sz="300">
                <a:solidFill>
                  <a:schemeClr val="lt1"/>
                </a:solidFill>
              </a:defRPr>
            </a:lvl9pPr>
          </a:lstStyle>
          <a:p/>
        </p:txBody>
      </p:sp>
      <p:pic>
        <p:nvPicPr>
          <p:cNvPr id="904" name="Google Shape;904;p60"/>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905" name="Google Shape;905;p60"/>
          <p:cNvGrpSpPr/>
          <p:nvPr/>
        </p:nvGrpSpPr>
        <p:grpSpPr>
          <a:xfrm>
            <a:off x="9481728" y="2356516"/>
            <a:ext cx="665702" cy="182456"/>
            <a:chOff x="7970750" y="7577075"/>
            <a:chExt cx="2301875" cy="630900"/>
          </a:xfrm>
        </p:grpSpPr>
        <p:pic>
          <p:nvPicPr>
            <p:cNvPr id="906" name="Google Shape;906;p60"/>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907" name="Google Shape;907;p60"/>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908" name="Google Shape;908;p60"/>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909" name="Google Shape;909;p60"/>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910" name="Google Shape;910;p60"/>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911" name="Google Shape;911;p60"/>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912" name="Google Shape;912;p60"/>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913" name="Google Shape;913;p60"/>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914" name="Google Shape;914;p60"/>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915" name="Google Shape;915;p60"/>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18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Screen + Text" showMasterSp="0">
  <p:cSld name="08_Screen + Text">
    <p:bg>
      <p:bgPr>
        <a:solidFill>
          <a:schemeClr val="lt1"/>
        </a:solidFill>
      </p:bgPr>
    </p:bg>
    <p:spTree>
      <p:nvGrpSpPr>
        <p:cNvPr id="916" name="Shape 916"/>
        <p:cNvGrpSpPr/>
        <p:nvPr/>
      </p:nvGrpSpPr>
      <p:grpSpPr>
        <a:xfrm>
          <a:off x="0" y="0"/>
          <a:ext cx="0" cy="0"/>
          <a:chOff x="0" y="0"/>
          <a:chExt cx="0" cy="0"/>
        </a:xfrm>
      </p:grpSpPr>
      <p:sp>
        <p:nvSpPr>
          <p:cNvPr id="917" name="Google Shape;917;p61"/>
          <p:cNvSpPr/>
          <p:nvPr>
            <p:ph idx="2" type="pic"/>
          </p:nvPr>
        </p:nvSpPr>
        <p:spPr>
          <a:xfrm>
            <a:off x="0" y="0"/>
            <a:ext cx="4571700" cy="5143500"/>
          </a:xfrm>
          <a:prstGeom prst="rect">
            <a:avLst/>
          </a:prstGeom>
          <a:solidFill>
            <a:srgbClr val="BFBFBF"/>
          </a:solidFill>
          <a:ln>
            <a:noFill/>
          </a:ln>
        </p:spPr>
      </p:sp>
      <p:sp>
        <p:nvSpPr>
          <p:cNvPr id="918" name="Google Shape;918;p61"/>
          <p:cNvSpPr txBox="1"/>
          <p:nvPr>
            <p:ph type="title"/>
          </p:nvPr>
        </p:nvSpPr>
        <p:spPr>
          <a:xfrm>
            <a:off x="6129011" y="815340"/>
            <a:ext cx="2727900" cy="10677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919" name="Google Shape;919;p61"/>
          <p:cNvSpPr txBox="1"/>
          <p:nvPr>
            <p:ph idx="1" type="body"/>
          </p:nvPr>
        </p:nvSpPr>
        <p:spPr>
          <a:xfrm>
            <a:off x="6129011" y="1882974"/>
            <a:ext cx="2559900" cy="2503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200"/>
              <a:buFont typeface="Inter"/>
              <a:buNone/>
              <a:defRPr b="1" sz="1200">
                <a:latin typeface="Inter"/>
                <a:ea typeface="Inter"/>
                <a:cs typeface="Inter"/>
                <a:sym typeface="Inter"/>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20" name="Google Shape;920;p61"/>
          <p:cNvSpPr txBox="1"/>
          <p:nvPr>
            <p:ph idx="3" type="body"/>
          </p:nvPr>
        </p:nvSpPr>
        <p:spPr>
          <a:xfrm>
            <a:off x="0" y="315278"/>
            <a:ext cx="6106800" cy="4856700"/>
          </a:xfrm>
          <a:prstGeom prst="rect">
            <a:avLst/>
          </a:prstGeom>
          <a:blipFill rotWithShape="1">
            <a:blip r:embed="rId2">
              <a:alphaModFix/>
            </a:blip>
            <a:stretch>
              <a:fillRect b="-5878" l="-609" r="229" t="1789"/>
            </a:stretch>
          </a:blipFill>
          <a:ln>
            <a:noFill/>
          </a:ln>
          <a:effectLst>
            <a:outerShdw blurRad="354727" sx="102000" rotWithShape="0" algn="ctr" sy="102000">
              <a:srgbClr val="000000">
                <a:alpha val="7840"/>
              </a:srgbClr>
            </a:outerShdw>
          </a:effectLst>
        </p:spPr>
        <p:txBody>
          <a:bodyPr anchorCtr="0" anchor="ctr" bIns="1350075" lIns="675025" spcFirstLastPara="1" rIns="675025" wrap="square" tIns="675025">
            <a:noAutofit/>
          </a:bodyPr>
          <a:lstStyle>
            <a:lvl1pPr indent="-228600" lvl="0" marL="457200" rtl="0" algn="l">
              <a:lnSpc>
                <a:spcPct val="90000"/>
              </a:lnSpc>
              <a:spcBef>
                <a:spcPts val="400"/>
              </a:spcBef>
              <a:spcAft>
                <a:spcPts val="0"/>
              </a:spcAft>
              <a:buClr>
                <a:schemeClr val="lt2"/>
              </a:buClr>
              <a:buSzPts val="300"/>
              <a:buNone/>
              <a:defRPr sz="300">
                <a:solidFill>
                  <a:schemeClr val="lt2"/>
                </a:solidFill>
              </a:defRPr>
            </a:lvl1pPr>
            <a:lvl2pPr indent="-273050" lvl="1" marL="914400" rtl="0" algn="l">
              <a:lnSpc>
                <a:spcPct val="90000"/>
              </a:lnSpc>
              <a:spcBef>
                <a:spcPts val="200"/>
              </a:spcBef>
              <a:spcAft>
                <a:spcPts val="0"/>
              </a:spcAft>
              <a:buClr>
                <a:schemeClr val="dk1"/>
              </a:buClr>
              <a:buSzPts val="700"/>
              <a:buChar char="•"/>
              <a:defRPr/>
            </a:lvl2pPr>
            <a:lvl3pPr indent="-273050" lvl="2" marL="1371600" rtl="0" algn="l">
              <a:lnSpc>
                <a:spcPct val="90000"/>
              </a:lnSpc>
              <a:spcBef>
                <a:spcPts val="2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21" name="Google Shape;921;p61"/>
          <p:cNvSpPr/>
          <p:nvPr>
            <p:ph idx="4" type="pic"/>
          </p:nvPr>
        </p:nvSpPr>
        <p:spPr>
          <a:xfrm>
            <a:off x="391912" y="831652"/>
            <a:ext cx="5268600" cy="3436500"/>
          </a:xfrm>
          <a:prstGeom prst="rect">
            <a:avLst/>
          </a:prstGeom>
          <a:solidFill>
            <a:srgbClr val="D8D8D8"/>
          </a:solidFill>
          <a:ln>
            <a:noFill/>
          </a:ln>
        </p:spPr>
      </p:sp>
      <p:pic>
        <p:nvPicPr>
          <p:cNvPr id="922" name="Google Shape;922;p61"/>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923" name="Google Shape;923;p61"/>
          <p:cNvGrpSpPr/>
          <p:nvPr/>
        </p:nvGrpSpPr>
        <p:grpSpPr>
          <a:xfrm>
            <a:off x="9481728" y="2356516"/>
            <a:ext cx="665702" cy="182456"/>
            <a:chOff x="7970750" y="7577075"/>
            <a:chExt cx="2301875" cy="630900"/>
          </a:xfrm>
        </p:grpSpPr>
        <p:pic>
          <p:nvPicPr>
            <p:cNvPr id="924" name="Google Shape;924;p61"/>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925" name="Google Shape;925;p61"/>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926" name="Google Shape;926;p61"/>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927" name="Google Shape;927;p61"/>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928" name="Google Shape;928;p61"/>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929" name="Google Shape;929;p61"/>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930" name="Google Shape;930;p61"/>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931" name="Google Shape;931;p61"/>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932" name="Google Shape;932;p61"/>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933" name="Google Shape;933;p61"/>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16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ngled Screen + Text" showMasterSp="0">
  <p:cSld name="08_Angled Screen + Text">
    <p:bg>
      <p:bgPr>
        <a:solidFill>
          <a:schemeClr val="lt1"/>
        </a:solidFill>
      </p:bgPr>
    </p:bg>
    <p:spTree>
      <p:nvGrpSpPr>
        <p:cNvPr id="934" name="Shape 934"/>
        <p:cNvGrpSpPr/>
        <p:nvPr/>
      </p:nvGrpSpPr>
      <p:grpSpPr>
        <a:xfrm>
          <a:off x="0" y="0"/>
          <a:ext cx="0" cy="0"/>
          <a:chOff x="0" y="0"/>
          <a:chExt cx="0" cy="0"/>
        </a:xfrm>
      </p:grpSpPr>
      <p:sp>
        <p:nvSpPr>
          <p:cNvPr id="935" name="Google Shape;935;p62"/>
          <p:cNvSpPr/>
          <p:nvPr>
            <p:ph idx="2" type="pic"/>
          </p:nvPr>
        </p:nvSpPr>
        <p:spPr>
          <a:xfrm>
            <a:off x="5486759" y="0"/>
            <a:ext cx="3657300" cy="5143500"/>
          </a:xfrm>
          <a:prstGeom prst="rect">
            <a:avLst/>
          </a:prstGeom>
          <a:solidFill>
            <a:srgbClr val="BFBFBF"/>
          </a:solidFill>
          <a:ln>
            <a:noFill/>
          </a:ln>
        </p:spPr>
      </p:sp>
      <p:sp>
        <p:nvSpPr>
          <p:cNvPr id="936" name="Google Shape;936;p62"/>
          <p:cNvSpPr txBox="1"/>
          <p:nvPr>
            <p:ph type="title"/>
          </p:nvPr>
        </p:nvSpPr>
        <p:spPr>
          <a:xfrm>
            <a:off x="264932" y="516219"/>
            <a:ext cx="4042200" cy="1098300"/>
          </a:xfrm>
          <a:prstGeom prst="rect">
            <a:avLst/>
          </a:prstGeom>
          <a:noFill/>
          <a:ln>
            <a:noFill/>
          </a:ln>
        </p:spPr>
        <p:txBody>
          <a:bodyPr anchorCtr="0" anchor="t"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937" name="Google Shape;937;p62"/>
          <p:cNvSpPr txBox="1"/>
          <p:nvPr>
            <p:ph idx="1" type="body"/>
          </p:nvPr>
        </p:nvSpPr>
        <p:spPr>
          <a:xfrm>
            <a:off x="273843" y="1896666"/>
            <a:ext cx="3954900" cy="2300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200"/>
              <a:buFont typeface="Inter"/>
              <a:buNone/>
              <a:defRPr b="1" sz="1200">
                <a:latin typeface="Inter"/>
                <a:ea typeface="Inter"/>
                <a:cs typeface="Inter"/>
                <a:sym typeface="Inter"/>
              </a:defRPr>
            </a:lvl1pPr>
            <a:lvl2pPr indent="-285750" lvl="1" marL="914400" rtl="0" algn="l">
              <a:lnSpc>
                <a:spcPct val="100000"/>
              </a:lnSpc>
              <a:spcBef>
                <a:spcPts val="500"/>
              </a:spcBef>
              <a:spcAft>
                <a:spcPts val="0"/>
              </a:spcAft>
              <a:buClr>
                <a:schemeClr val="dk1"/>
              </a:buClr>
              <a:buSzPts val="900"/>
              <a:buChar char="•"/>
              <a:defRPr/>
            </a:lvl2pPr>
            <a:lvl3pPr indent="-273050" lvl="2" marL="1371600" rtl="0" algn="l">
              <a:lnSpc>
                <a:spcPct val="90000"/>
              </a:lnSpc>
              <a:spcBef>
                <a:spcPts val="500"/>
              </a:spcBef>
              <a:spcAft>
                <a:spcPts val="0"/>
              </a:spcAft>
              <a:buClr>
                <a:schemeClr val="dk1"/>
              </a:buClr>
              <a:buSzPts val="700"/>
              <a:buChar char="•"/>
              <a:defRPr/>
            </a:lvl3pPr>
            <a:lvl4pPr indent="-273050" lvl="3" marL="1828800" rtl="0" algn="l">
              <a:lnSpc>
                <a:spcPct val="90000"/>
              </a:lnSpc>
              <a:spcBef>
                <a:spcPts val="200"/>
              </a:spcBef>
              <a:spcAft>
                <a:spcPts val="0"/>
              </a:spcAft>
              <a:buClr>
                <a:schemeClr val="dk1"/>
              </a:buClr>
              <a:buSzPts val="700"/>
              <a:buChar char="•"/>
              <a:defRPr/>
            </a:lvl4pPr>
            <a:lvl5pPr indent="-273050" lvl="4" marL="2286000" rtl="0" algn="l">
              <a:lnSpc>
                <a:spcPct val="90000"/>
              </a:lnSpc>
              <a:spcBef>
                <a:spcPts val="200"/>
              </a:spcBef>
              <a:spcAft>
                <a:spcPts val="0"/>
              </a:spcAft>
              <a:buClr>
                <a:schemeClr val="dk1"/>
              </a:buClr>
              <a:buSzPts val="700"/>
              <a:buChar char="•"/>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38" name="Google Shape;938;p62"/>
          <p:cNvSpPr txBox="1"/>
          <p:nvPr>
            <p:ph idx="3" type="body"/>
          </p:nvPr>
        </p:nvSpPr>
        <p:spPr>
          <a:xfrm>
            <a:off x="2452011" y="232804"/>
            <a:ext cx="5778900" cy="4910700"/>
          </a:xfrm>
          <a:prstGeom prst="rect">
            <a:avLst/>
          </a:prstGeom>
          <a:blipFill rotWithShape="1">
            <a:blip r:embed="rId2">
              <a:alphaModFix/>
            </a:blip>
            <a:stretch>
              <a:fillRect b="-11719" l="-4049" r="-14668" t="2889"/>
            </a:stretch>
          </a:blipFill>
          <a:ln>
            <a:noFill/>
          </a:ln>
          <a:effectLst>
            <a:outerShdw blurRad="354727" sx="102000" rotWithShape="0" algn="ctr" sy="102000">
              <a:srgbClr val="000000">
                <a:alpha val="7840"/>
              </a:srgbClr>
            </a:outerShdw>
          </a:effectLst>
        </p:spPr>
        <p:txBody>
          <a:bodyPr anchorCtr="0" anchor="ctr" bIns="1350075" lIns="2643875" spcFirstLastPara="1" rIns="675025" wrap="square" tIns="675025">
            <a:noAutofit/>
          </a:bodyPr>
          <a:lstStyle>
            <a:lvl1pPr indent="-228600" lvl="0" marL="457200" rtl="0" algn="l">
              <a:lnSpc>
                <a:spcPct val="90000"/>
              </a:lnSpc>
              <a:spcBef>
                <a:spcPts val="400"/>
              </a:spcBef>
              <a:spcAft>
                <a:spcPts val="0"/>
              </a:spcAft>
              <a:buClr>
                <a:schemeClr val="lt1"/>
              </a:buClr>
              <a:buSzPts val="300"/>
              <a:buNone/>
              <a:defRPr sz="300">
                <a:solidFill>
                  <a:schemeClr val="lt1"/>
                </a:solidFill>
              </a:defRPr>
            </a:lvl1pPr>
            <a:lvl2pPr indent="-247650" lvl="1" marL="914400" rtl="0" algn="l">
              <a:lnSpc>
                <a:spcPct val="90000"/>
              </a:lnSpc>
              <a:spcBef>
                <a:spcPts val="200"/>
              </a:spcBef>
              <a:spcAft>
                <a:spcPts val="0"/>
              </a:spcAft>
              <a:buClr>
                <a:schemeClr val="lt1"/>
              </a:buClr>
              <a:buSzPts val="300"/>
              <a:buChar char="•"/>
              <a:defRPr sz="300">
                <a:solidFill>
                  <a:schemeClr val="lt1"/>
                </a:solidFill>
              </a:defRPr>
            </a:lvl2pPr>
            <a:lvl3pPr indent="-247650" lvl="2" marL="1371600" rtl="0" algn="l">
              <a:lnSpc>
                <a:spcPct val="90000"/>
              </a:lnSpc>
              <a:spcBef>
                <a:spcPts val="200"/>
              </a:spcBef>
              <a:spcAft>
                <a:spcPts val="0"/>
              </a:spcAft>
              <a:buClr>
                <a:schemeClr val="lt1"/>
              </a:buClr>
              <a:buSzPts val="300"/>
              <a:buChar char="•"/>
              <a:defRPr sz="300">
                <a:solidFill>
                  <a:schemeClr val="lt1"/>
                </a:solidFill>
              </a:defRPr>
            </a:lvl3pPr>
            <a:lvl4pPr indent="-247650" lvl="3" marL="1828800" rtl="0" algn="l">
              <a:lnSpc>
                <a:spcPct val="90000"/>
              </a:lnSpc>
              <a:spcBef>
                <a:spcPts val="200"/>
              </a:spcBef>
              <a:spcAft>
                <a:spcPts val="0"/>
              </a:spcAft>
              <a:buClr>
                <a:schemeClr val="lt1"/>
              </a:buClr>
              <a:buSzPts val="300"/>
              <a:buChar char="•"/>
              <a:defRPr sz="300">
                <a:solidFill>
                  <a:schemeClr val="lt1"/>
                </a:solidFill>
              </a:defRPr>
            </a:lvl4pPr>
            <a:lvl5pPr indent="-247650" lvl="4" marL="2286000" rtl="0" algn="l">
              <a:lnSpc>
                <a:spcPct val="90000"/>
              </a:lnSpc>
              <a:spcBef>
                <a:spcPts val="200"/>
              </a:spcBef>
              <a:spcAft>
                <a:spcPts val="0"/>
              </a:spcAft>
              <a:buClr>
                <a:schemeClr val="lt1"/>
              </a:buClr>
              <a:buSzPts val="300"/>
              <a:buChar char="•"/>
              <a:defRPr sz="300">
                <a:solidFill>
                  <a:schemeClr val="lt1"/>
                </a:solidFill>
              </a:defRPr>
            </a:lvl5pPr>
            <a:lvl6pPr indent="-247650" lvl="5" marL="2743200" rtl="0" algn="l">
              <a:lnSpc>
                <a:spcPct val="90000"/>
              </a:lnSpc>
              <a:spcBef>
                <a:spcPts val="200"/>
              </a:spcBef>
              <a:spcAft>
                <a:spcPts val="0"/>
              </a:spcAft>
              <a:buClr>
                <a:schemeClr val="lt1"/>
              </a:buClr>
              <a:buSzPts val="300"/>
              <a:buChar char="•"/>
              <a:defRPr sz="300">
                <a:solidFill>
                  <a:schemeClr val="lt1"/>
                </a:solidFill>
              </a:defRPr>
            </a:lvl6pPr>
            <a:lvl7pPr indent="-247650" lvl="6" marL="3200400" rtl="0" algn="l">
              <a:lnSpc>
                <a:spcPct val="90000"/>
              </a:lnSpc>
              <a:spcBef>
                <a:spcPts val="200"/>
              </a:spcBef>
              <a:spcAft>
                <a:spcPts val="0"/>
              </a:spcAft>
              <a:buClr>
                <a:schemeClr val="lt1"/>
              </a:buClr>
              <a:buSzPts val="300"/>
              <a:buChar char="•"/>
              <a:defRPr sz="300">
                <a:solidFill>
                  <a:schemeClr val="lt1"/>
                </a:solidFill>
              </a:defRPr>
            </a:lvl7pPr>
            <a:lvl8pPr indent="-247650" lvl="7" marL="3657600" rtl="0" algn="l">
              <a:lnSpc>
                <a:spcPct val="90000"/>
              </a:lnSpc>
              <a:spcBef>
                <a:spcPts val="200"/>
              </a:spcBef>
              <a:spcAft>
                <a:spcPts val="0"/>
              </a:spcAft>
              <a:buClr>
                <a:schemeClr val="lt1"/>
              </a:buClr>
              <a:buSzPts val="300"/>
              <a:buChar char="•"/>
              <a:defRPr sz="300">
                <a:solidFill>
                  <a:schemeClr val="lt1"/>
                </a:solidFill>
              </a:defRPr>
            </a:lvl8pPr>
            <a:lvl9pPr indent="-247650" lvl="8" marL="4114800" rtl="0" algn="l">
              <a:lnSpc>
                <a:spcPct val="90000"/>
              </a:lnSpc>
              <a:spcBef>
                <a:spcPts val="200"/>
              </a:spcBef>
              <a:spcAft>
                <a:spcPts val="0"/>
              </a:spcAft>
              <a:buClr>
                <a:schemeClr val="lt1"/>
              </a:buClr>
              <a:buSzPts val="300"/>
              <a:buChar char="•"/>
              <a:defRPr sz="300">
                <a:solidFill>
                  <a:schemeClr val="lt1"/>
                </a:solidFill>
              </a:defRPr>
            </a:lvl9pPr>
          </a:lstStyle>
          <a:p/>
        </p:txBody>
      </p:sp>
      <p:pic>
        <p:nvPicPr>
          <p:cNvPr id="939" name="Google Shape;939;p62"/>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940" name="Google Shape;940;p62"/>
          <p:cNvGrpSpPr/>
          <p:nvPr/>
        </p:nvGrpSpPr>
        <p:grpSpPr>
          <a:xfrm>
            <a:off x="9481728" y="2356516"/>
            <a:ext cx="665702" cy="182456"/>
            <a:chOff x="7970750" y="7577075"/>
            <a:chExt cx="2301875" cy="630900"/>
          </a:xfrm>
        </p:grpSpPr>
        <p:pic>
          <p:nvPicPr>
            <p:cNvPr id="941" name="Google Shape;941;p62"/>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942" name="Google Shape;942;p62"/>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943" name="Google Shape;943;p62"/>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944" name="Google Shape;944;p62"/>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945" name="Google Shape;945;p62"/>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946" name="Google Shape;946;p62"/>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947" name="Google Shape;947;p62"/>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948" name="Google Shape;948;p62"/>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949" name="Google Shape;949;p62"/>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950" name="Google Shape;950;p62"/>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extLst>
    <p:ext uri="{DCECCB84-F9BA-43D5-87BE-67443E8EF086}">
      <p15:sldGuideLst>
        <p15:guide id="1" orient="horz" pos="120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Diagram_Opt A">
  <p:cSld name="09_Diagram_Opt A">
    <p:bg>
      <p:bgPr>
        <a:gradFill>
          <a:gsLst>
            <a:gs pos="0">
              <a:schemeClr val="lt1"/>
            </a:gs>
            <a:gs pos="1000">
              <a:schemeClr val="lt1"/>
            </a:gs>
            <a:gs pos="100000">
              <a:srgbClr val="F2F2F2"/>
            </a:gs>
          </a:gsLst>
          <a:lin ang="5400012" scaled="0"/>
        </a:gradFill>
      </p:bgPr>
    </p:bg>
    <p:spTree>
      <p:nvGrpSpPr>
        <p:cNvPr id="951" name="Shape 951"/>
        <p:cNvGrpSpPr/>
        <p:nvPr/>
      </p:nvGrpSpPr>
      <p:grpSpPr>
        <a:xfrm>
          <a:off x="0" y="0"/>
          <a:ext cx="0" cy="0"/>
          <a:chOff x="0" y="0"/>
          <a:chExt cx="0" cy="0"/>
        </a:xfrm>
      </p:grpSpPr>
      <p:sp>
        <p:nvSpPr>
          <p:cNvPr id="952" name="Google Shape;952;p63"/>
          <p:cNvSpPr txBox="1"/>
          <p:nvPr>
            <p:ph idx="1" type="body"/>
          </p:nvPr>
        </p:nvSpPr>
        <p:spPr>
          <a:xfrm>
            <a:off x="8088063" y="3371367"/>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3" name="Google Shape;953;p63"/>
          <p:cNvSpPr txBox="1"/>
          <p:nvPr>
            <p:ph idx="2" type="body"/>
          </p:nvPr>
        </p:nvSpPr>
        <p:spPr>
          <a:xfrm>
            <a:off x="8088063" y="3776001"/>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4" name="Google Shape;954;p63"/>
          <p:cNvSpPr txBox="1"/>
          <p:nvPr>
            <p:ph idx="3" type="body"/>
          </p:nvPr>
        </p:nvSpPr>
        <p:spPr>
          <a:xfrm>
            <a:off x="5894037" y="3371367"/>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5" name="Google Shape;955;p63"/>
          <p:cNvSpPr txBox="1"/>
          <p:nvPr>
            <p:ph idx="4" type="body"/>
          </p:nvPr>
        </p:nvSpPr>
        <p:spPr>
          <a:xfrm>
            <a:off x="5894037" y="3776001"/>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6" name="Google Shape;956;p63"/>
          <p:cNvSpPr txBox="1"/>
          <p:nvPr>
            <p:ph idx="5" type="body"/>
          </p:nvPr>
        </p:nvSpPr>
        <p:spPr>
          <a:xfrm>
            <a:off x="3690514" y="3371367"/>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7" name="Google Shape;957;p63"/>
          <p:cNvSpPr txBox="1"/>
          <p:nvPr>
            <p:ph idx="6" type="body"/>
          </p:nvPr>
        </p:nvSpPr>
        <p:spPr>
          <a:xfrm>
            <a:off x="3690514" y="3776001"/>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8" name="Google Shape;958;p63"/>
          <p:cNvSpPr/>
          <p:nvPr>
            <p:ph idx="7" type="body"/>
          </p:nvPr>
        </p:nvSpPr>
        <p:spPr>
          <a:xfrm>
            <a:off x="6991050" y="3371367"/>
            <a:ext cx="651900" cy="3111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59" name="Google Shape;959;p63"/>
          <p:cNvSpPr/>
          <p:nvPr>
            <p:ph idx="8" type="body"/>
          </p:nvPr>
        </p:nvSpPr>
        <p:spPr>
          <a:xfrm>
            <a:off x="2588739" y="3371367"/>
            <a:ext cx="651900" cy="3111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0" name="Google Shape;960;p63"/>
          <p:cNvSpPr txBox="1"/>
          <p:nvPr>
            <p:ph idx="9" type="body"/>
          </p:nvPr>
        </p:nvSpPr>
        <p:spPr>
          <a:xfrm>
            <a:off x="4642355" y="1547156"/>
            <a:ext cx="2063100" cy="2163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b="1" i="0" sz="900">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2pPr>
            <a:lvl3pPr indent="-228600" lvl="2" marL="13716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3pPr>
            <a:lvl4pPr indent="-228600" lvl="3" marL="18288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4pPr>
            <a:lvl5pPr indent="-228600" lvl="4" marL="22860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1" name="Google Shape;961;p63"/>
          <p:cNvSpPr txBox="1"/>
          <p:nvPr>
            <p:ph idx="13" type="body"/>
          </p:nvPr>
        </p:nvSpPr>
        <p:spPr>
          <a:xfrm>
            <a:off x="275648" y="1547156"/>
            <a:ext cx="2101200" cy="2163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b="1" i="0" sz="900">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2pPr>
            <a:lvl3pPr indent="-228600" lvl="2" marL="13716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3pPr>
            <a:lvl4pPr indent="-228600" lvl="3" marL="18288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4pPr>
            <a:lvl5pPr indent="-228600" lvl="4" marL="22860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2" name="Google Shape;962;p63"/>
          <p:cNvSpPr txBox="1"/>
          <p:nvPr>
            <p:ph idx="14" type="body"/>
          </p:nvPr>
        </p:nvSpPr>
        <p:spPr>
          <a:xfrm>
            <a:off x="2467932" y="1547156"/>
            <a:ext cx="2083200" cy="2163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b="1" i="0" sz="900">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2pPr>
            <a:lvl3pPr indent="-228600" lvl="2" marL="13716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3pPr>
            <a:lvl4pPr indent="-228600" lvl="3" marL="18288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4pPr>
            <a:lvl5pPr indent="-228600" lvl="4" marL="22860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3" name="Google Shape;963;p63"/>
          <p:cNvSpPr txBox="1"/>
          <p:nvPr>
            <p:ph idx="15" type="body"/>
          </p:nvPr>
        </p:nvSpPr>
        <p:spPr>
          <a:xfrm>
            <a:off x="6796536" y="1547156"/>
            <a:ext cx="2071800" cy="2163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b="1" i="0" sz="900">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2pPr>
            <a:lvl3pPr indent="-228600" lvl="2" marL="13716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3pPr>
            <a:lvl4pPr indent="-228600" lvl="3" marL="18288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4pPr>
            <a:lvl5pPr indent="-228600" lvl="4" marL="2286000" rtl="0" algn="l">
              <a:lnSpc>
                <a:spcPct val="90000"/>
              </a:lnSpc>
              <a:spcBef>
                <a:spcPts val="200"/>
              </a:spcBef>
              <a:spcAft>
                <a:spcPts val="0"/>
              </a:spcAft>
              <a:buClr>
                <a:schemeClr val="dk1"/>
              </a:buClr>
              <a:buSzPts val="900"/>
              <a:buNone/>
              <a:defRPr b="1" i="0" sz="900">
                <a:latin typeface="Inter SemiBold"/>
                <a:ea typeface="Inter SemiBold"/>
                <a:cs typeface="Inter SemiBold"/>
                <a:sym typeface="Inter SemiBold"/>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4" name="Google Shape;964;p63"/>
          <p:cNvSpPr txBox="1"/>
          <p:nvPr>
            <p:ph type="title"/>
          </p:nvPr>
        </p:nvSpPr>
        <p:spPr>
          <a:xfrm>
            <a:off x="275404" y="273843"/>
            <a:ext cx="7149600" cy="1249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965" name="Google Shape;965;p63"/>
          <p:cNvSpPr/>
          <p:nvPr>
            <p:ph idx="16" type="body"/>
          </p:nvPr>
        </p:nvSpPr>
        <p:spPr>
          <a:xfrm>
            <a:off x="273862" y="2122290"/>
            <a:ext cx="866400" cy="866400"/>
          </a:xfrm>
          <a:prstGeom prst="ellipse">
            <a:avLst/>
          </a:prstGeom>
          <a:gradFill>
            <a:gsLst>
              <a:gs pos="0">
                <a:srgbClr val="262626"/>
              </a:gs>
              <a:gs pos="1000">
                <a:srgbClr val="262626"/>
              </a:gs>
              <a:gs pos="100000">
                <a:srgbClr val="0C0C0C"/>
              </a:gs>
            </a:gsLst>
            <a:lin ang="5400012" scaled="0"/>
          </a:gradFill>
          <a:ln>
            <a:noFill/>
          </a:ln>
          <a:effectLst>
            <a:outerShdw blurRad="281680" sx="102000" rotWithShape="0" algn="ctr" sy="102000">
              <a:srgbClr val="000000">
                <a:alpha val="4000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900"/>
              <a:buFont typeface="Arial"/>
              <a:buNone/>
              <a:defRPr sz="900">
                <a:solidFill>
                  <a:schemeClr val="lt1"/>
                </a:solidFill>
              </a:defRPr>
            </a:lvl1pPr>
            <a:lvl2pPr indent="-228600" lvl="1" marL="914400" rtl="0" algn="ctr">
              <a:lnSpc>
                <a:spcPct val="90000"/>
              </a:lnSpc>
              <a:spcBef>
                <a:spcPts val="200"/>
              </a:spcBef>
              <a:spcAft>
                <a:spcPts val="0"/>
              </a:spcAft>
              <a:buClr>
                <a:schemeClr val="lt1"/>
              </a:buClr>
              <a:buSzPts val="900"/>
              <a:buNone/>
              <a:defRPr sz="900">
                <a:solidFill>
                  <a:schemeClr val="lt1"/>
                </a:solidFill>
              </a:defRPr>
            </a:lvl2pPr>
            <a:lvl3pPr indent="-228600" lvl="2" marL="1371600" rtl="0" algn="ctr">
              <a:lnSpc>
                <a:spcPct val="90000"/>
              </a:lnSpc>
              <a:spcBef>
                <a:spcPts val="200"/>
              </a:spcBef>
              <a:spcAft>
                <a:spcPts val="0"/>
              </a:spcAft>
              <a:buClr>
                <a:schemeClr val="lt1"/>
              </a:buClr>
              <a:buSzPts val="900"/>
              <a:buNone/>
              <a:defRPr sz="900">
                <a:solidFill>
                  <a:schemeClr val="lt1"/>
                </a:solidFill>
              </a:defRPr>
            </a:lvl3pPr>
            <a:lvl4pPr indent="-228600" lvl="3" marL="1828800" rtl="0" algn="ctr">
              <a:lnSpc>
                <a:spcPct val="90000"/>
              </a:lnSpc>
              <a:spcBef>
                <a:spcPts val="200"/>
              </a:spcBef>
              <a:spcAft>
                <a:spcPts val="0"/>
              </a:spcAft>
              <a:buClr>
                <a:schemeClr val="lt1"/>
              </a:buClr>
              <a:buSzPts val="900"/>
              <a:buNone/>
              <a:defRPr sz="900">
                <a:solidFill>
                  <a:schemeClr val="lt1"/>
                </a:solidFill>
              </a:defRPr>
            </a:lvl4pPr>
            <a:lvl5pPr indent="-228600" lvl="4" marL="2286000" rtl="0" algn="ctr">
              <a:lnSpc>
                <a:spcPct val="90000"/>
              </a:lnSpc>
              <a:spcBef>
                <a:spcPts val="200"/>
              </a:spcBef>
              <a:spcAft>
                <a:spcPts val="0"/>
              </a:spcAft>
              <a:buClr>
                <a:schemeClr val="lt1"/>
              </a:buClr>
              <a:buSzPts val="900"/>
              <a:buNone/>
              <a:defRPr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6" name="Google Shape;966;p63"/>
          <p:cNvSpPr/>
          <p:nvPr>
            <p:ph idx="17" type="body"/>
          </p:nvPr>
        </p:nvSpPr>
        <p:spPr>
          <a:xfrm>
            <a:off x="2485747" y="2122290"/>
            <a:ext cx="858000" cy="857400"/>
          </a:xfrm>
          <a:prstGeom prst="ellipse">
            <a:avLst/>
          </a:prstGeom>
          <a:gradFill>
            <a:gsLst>
              <a:gs pos="0">
                <a:srgbClr val="262626"/>
              </a:gs>
              <a:gs pos="1000">
                <a:srgbClr val="262626"/>
              </a:gs>
              <a:gs pos="100000">
                <a:srgbClr val="0C0C0C"/>
              </a:gs>
            </a:gsLst>
            <a:lin ang="5400012" scaled="0"/>
          </a:gradFill>
          <a:ln>
            <a:noFill/>
          </a:ln>
          <a:effectLst>
            <a:outerShdw blurRad="281680" sx="102000" rotWithShape="0" algn="ctr" sy="102000">
              <a:srgbClr val="000000">
                <a:alpha val="4000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900"/>
              <a:buFont typeface="Arial"/>
              <a:buNone/>
              <a:defRPr sz="900">
                <a:solidFill>
                  <a:schemeClr val="lt1"/>
                </a:solidFill>
              </a:defRPr>
            </a:lvl1pPr>
            <a:lvl2pPr indent="-228600" lvl="1" marL="914400" rtl="0" algn="ctr">
              <a:lnSpc>
                <a:spcPct val="90000"/>
              </a:lnSpc>
              <a:spcBef>
                <a:spcPts val="200"/>
              </a:spcBef>
              <a:spcAft>
                <a:spcPts val="0"/>
              </a:spcAft>
              <a:buClr>
                <a:schemeClr val="lt1"/>
              </a:buClr>
              <a:buSzPts val="900"/>
              <a:buNone/>
              <a:defRPr sz="900">
                <a:solidFill>
                  <a:schemeClr val="lt1"/>
                </a:solidFill>
              </a:defRPr>
            </a:lvl2pPr>
            <a:lvl3pPr indent="-228600" lvl="2" marL="1371600" rtl="0" algn="ctr">
              <a:lnSpc>
                <a:spcPct val="90000"/>
              </a:lnSpc>
              <a:spcBef>
                <a:spcPts val="200"/>
              </a:spcBef>
              <a:spcAft>
                <a:spcPts val="0"/>
              </a:spcAft>
              <a:buClr>
                <a:schemeClr val="lt1"/>
              </a:buClr>
              <a:buSzPts val="900"/>
              <a:buNone/>
              <a:defRPr sz="900">
                <a:solidFill>
                  <a:schemeClr val="lt1"/>
                </a:solidFill>
              </a:defRPr>
            </a:lvl3pPr>
            <a:lvl4pPr indent="-228600" lvl="3" marL="1828800" rtl="0" algn="ctr">
              <a:lnSpc>
                <a:spcPct val="90000"/>
              </a:lnSpc>
              <a:spcBef>
                <a:spcPts val="200"/>
              </a:spcBef>
              <a:spcAft>
                <a:spcPts val="0"/>
              </a:spcAft>
              <a:buClr>
                <a:schemeClr val="lt1"/>
              </a:buClr>
              <a:buSzPts val="900"/>
              <a:buNone/>
              <a:defRPr sz="900">
                <a:solidFill>
                  <a:schemeClr val="lt1"/>
                </a:solidFill>
              </a:defRPr>
            </a:lvl4pPr>
            <a:lvl5pPr indent="-228600" lvl="4" marL="2286000" rtl="0" algn="ctr">
              <a:lnSpc>
                <a:spcPct val="90000"/>
              </a:lnSpc>
              <a:spcBef>
                <a:spcPts val="200"/>
              </a:spcBef>
              <a:spcAft>
                <a:spcPts val="0"/>
              </a:spcAft>
              <a:buClr>
                <a:schemeClr val="lt1"/>
              </a:buClr>
              <a:buSzPts val="900"/>
              <a:buNone/>
              <a:defRPr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7" name="Google Shape;967;p63"/>
          <p:cNvSpPr/>
          <p:nvPr>
            <p:ph idx="18" type="body"/>
          </p:nvPr>
        </p:nvSpPr>
        <p:spPr>
          <a:xfrm>
            <a:off x="4689298" y="2122290"/>
            <a:ext cx="858000" cy="857400"/>
          </a:xfrm>
          <a:prstGeom prst="ellipse">
            <a:avLst/>
          </a:prstGeom>
          <a:gradFill>
            <a:gsLst>
              <a:gs pos="0">
                <a:srgbClr val="262626"/>
              </a:gs>
              <a:gs pos="1000">
                <a:srgbClr val="262626"/>
              </a:gs>
              <a:gs pos="100000">
                <a:srgbClr val="0C0C0C"/>
              </a:gs>
            </a:gsLst>
            <a:lin ang="5400012" scaled="0"/>
          </a:gradFill>
          <a:ln>
            <a:noFill/>
          </a:ln>
          <a:effectLst>
            <a:outerShdw blurRad="281680" sx="102000" rotWithShape="0" algn="ctr" sy="102000">
              <a:srgbClr val="000000">
                <a:alpha val="4000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900"/>
              <a:buFont typeface="Arial"/>
              <a:buNone/>
              <a:defRPr sz="900">
                <a:solidFill>
                  <a:schemeClr val="lt1"/>
                </a:solidFill>
              </a:defRPr>
            </a:lvl1pPr>
            <a:lvl2pPr indent="-228600" lvl="1" marL="914400" rtl="0" algn="ctr">
              <a:lnSpc>
                <a:spcPct val="90000"/>
              </a:lnSpc>
              <a:spcBef>
                <a:spcPts val="200"/>
              </a:spcBef>
              <a:spcAft>
                <a:spcPts val="0"/>
              </a:spcAft>
              <a:buClr>
                <a:schemeClr val="lt1"/>
              </a:buClr>
              <a:buSzPts val="900"/>
              <a:buNone/>
              <a:defRPr sz="900">
                <a:solidFill>
                  <a:schemeClr val="lt1"/>
                </a:solidFill>
              </a:defRPr>
            </a:lvl2pPr>
            <a:lvl3pPr indent="-228600" lvl="2" marL="1371600" rtl="0" algn="ctr">
              <a:lnSpc>
                <a:spcPct val="90000"/>
              </a:lnSpc>
              <a:spcBef>
                <a:spcPts val="200"/>
              </a:spcBef>
              <a:spcAft>
                <a:spcPts val="0"/>
              </a:spcAft>
              <a:buClr>
                <a:schemeClr val="lt1"/>
              </a:buClr>
              <a:buSzPts val="900"/>
              <a:buNone/>
              <a:defRPr sz="900">
                <a:solidFill>
                  <a:schemeClr val="lt1"/>
                </a:solidFill>
              </a:defRPr>
            </a:lvl3pPr>
            <a:lvl4pPr indent="-228600" lvl="3" marL="1828800" rtl="0" algn="ctr">
              <a:lnSpc>
                <a:spcPct val="90000"/>
              </a:lnSpc>
              <a:spcBef>
                <a:spcPts val="200"/>
              </a:spcBef>
              <a:spcAft>
                <a:spcPts val="0"/>
              </a:spcAft>
              <a:buClr>
                <a:schemeClr val="lt1"/>
              </a:buClr>
              <a:buSzPts val="900"/>
              <a:buNone/>
              <a:defRPr sz="900">
                <a:solidFill>
                  <a:schemeClr val="lt1"/>
                </a:solidFill>
              </a:defRPr>
            </a:lvl4pPr>
            <a:lvl5pPr indent="-228600" lvl="4" marL="2286000" rtl="0" algn="ctr">
              <a:lnSpc>
                <a:spcPct val="90000"/>
              </a:lnSpc>
              <a:spcBef>
                <a:spcPts val="200"/>
              </a:spcBef>
              <a:spcAft>
                <a:spcPts val="0"/>
              </a:spcAft>
              <a:buClr>
                <a:schemeClr val="lt1"/>
              </a:buClr>
              <a:buSzPts val="900"/>
              <a:buNone/>
              <a:defRPr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8" name="Google Shape;968;p63"/>
          <p:cNvSpPr/>
          <p:nvPr>
            <p:ph idx="19" type="body"/>
          </p:nvPr>
        </p:nvSpPr>
        <p:spPr>
          <a:xfrm>
            <a:off x="6892821" y="2122290"/>
            <a:ext cx="848400" cy="848400"/>
          </a:xfrm>
          <a:prstGeom prst="ellipse">
            <a:avLst/>
          </a:prstGeom>
          <a:gradFill>
            <a:gsLst>
              <a:gs pos="0">
                <a:srgbClr val="262626"/>
              </a:gs>
              <a:gs pos="1000">
                <a:srgbClr val="262626"/>
              </a:gs>
              <a:gs pos="100000">
                <a:srgbClr val="0C0C0C"/>
              </a:gs>
            </a:gsLst>
            <a:lin ang="5400012" scaled="0"/>
          </a:gradFill>
          <a:ln>
            <a:noFill/>
          </a:ln>
          <a:effectLst>
            <a:outerShdw blurRad="281680" sx="102000" rotWithShape="0" algn="ctr" sy="102000">
              <a:srgbClr val="000000">
                <a:alpha val="4000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lt1"/>
              </a:buClr>
              <a:buSzPts val="900"/>
              <a:buFont typeface="Arial"/>
              <a:buNone/>
              <a:defRPr sz="900">
                <a:solidFill>
                  <a:schemeClr val="lt1"/>
                </a:solidFill>
              </a:defRPr>
            </a:lvl1pPr>
            <a:lvl2pPr indent="-228600" lvl="1" marL="914400" rtl="0" algn="ctr">
              <a:lnSpc>
                <a:spcPct val="90000"/>
              </a:lnSpc>
              <a:spcBef>
                <a:spcPts val="200"/>
              </a:spcBef>
              <a:spcAft>
                <a:spcPts val="0"/>
              </a:spcAft>
              <a:buClr>
                <a:schemeClr val="lt1"/>
              </a:buClr>
              <a:buSzPts val="900"/>
              <a:buNone/>
              <a:defRPr sz="900">
                <a:solidFill>
                  <a:schemeClr val="lt1"/>
                </a:solidFill>
              </a:defRPr>
            </a:lvl2pPr>
            <a:lvl3pPr indent="-228600" lvl="2" marL="1371600" rtl="0" algn="ctr">
              <a:lnSpc>
                <a:spcPct val="90000"/>
              </a:lnSpc>
              <a:spcBef>
                <a:spcPts val="200"/>
              </a:spcBef>
              <a:spcAft>
                <a:spcPts val="0"/>
              </a:spcAft>
              <a:buClr>
                <a:schemeClr val="lt1"/>
              </a:buClr>
              <a:buSzPts val="900"/>
              <a:buNone/>
              <a:defRPr sz="900">
                <a:solidFill>
                  <a:schemeClr val="lt1"/>
                </a:solidFill>
              </a:defRPr>
            </a:lvl3pPr>
            <a:lvl4pPr indent="-228600" lvl="3" marL="1828800" rtl="0" algn="ctr">
              <a:lnSpc>
                <a:spcPct val="90000"/>
              </a:lnSpc>
              <a:spcBef>
                <a:spcPts val="200"/>
              </a:spcBef>
              <a:spcAft>
                <a:spcPts val="0"/>
              </a:spcAft>
              <a:buClr>
                <a:schemeClr val="lt1"/>
              </a:buClr>
              <a:buSzPts val="900"/>
              <a:buNone/>
              <a:defRPr sz="900">
                <a:solidFill>
                  <a:schemeClr val="lt1"/>
                </a:solidFill>
              </a:defRPr>
            </a:lvl4pPr>
            <a:lvl5pPr indent="-228600" lvl="4" marL="2286000" rtl="0" algn="ctr">
              <a:lnSpc>
                <a:spcPct val="90000"/>
              </a:lnSpc>
              <a:spcBef>
                <a:spcPts val="200"/>
              </a:spcBef>
              <a:spcAft>
                <a:spcPts val="0"/>
              </a:spcAft>
              <a:buClr>
                <a:schemeClr val="lt1"/>
              </a:buClr>
              <a:buSzPts val="900"/>
              <a:buNone/>
              <a:defRPr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69" name="Google Shape;969;p63"/>
          <p:cNvSpPr/>
          <p:nvPr>
            <p:ph idx="20" type="body"/>
          </p:nvPr>
        </p:nvSpPr>
        <p:spPr>
          <a:xfrm>
            <a:off x="1353893" y="2302669"/>
            <a:ext cx="918000" cy="445500"/>
          </a:xfrm>
          <a:prstGeom prst="roundRect">
            <a:avLst>
              <a:gd fmla="val 50000" name="adj"/>
            </a:avLst>
          </a:prstGeom>
          <a:solidFill>
            <a:schemeClr val="lt1"/>
          </a:solidFill>
          <a:ln>
            <a:noFill/>
          </a:ln>
          <a:effectLst>
            <a:outerShdw blurRad="280262" sx="102000" rotWithShape="0" algn="ctr" sy="102000">
              <a:srgbClr val="000000">
                <a:alpha val="1569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None/>
              <a:defRPr sz="700"/>
            </a:lvl2pPr>
            <a:lvl3pPr indent="-228600" lvl="2" marL="1371600" rtl="0" algn="ctr">
              <a:lnSpc>
                <a:spcPct val="90000"/>
              </a:lnSpc>
              <a:spcBef>
                <a:spcPts val="200"/>
              </a:spcBef>
              <a:spcAft>
                <a:spcPts val="0"/>
              </a:spcAft>
              <a:buClr>
                <a:schemeClr val="dk1"/>
              </a:buClr>
              <a:buSzPts val="700"/>
              <a:buNone/>
              <a:defRPr sz="700"/>
            </a:lvl3pPr>
            <a:lvl4pPr indent="-228600" lvl="3" marL="1828800" rtl="0" algn="ctr">
              <a:lnSpc>
                <a:spcPct val="90000"/>
              </a:lnSpc>
              <a:spcBef>
                <a:spcPts val="200"/>
              </a:spcBef>
              <a:spcAft>
                <a:spcPts val="0"/>
              </a:spcAft>
              <a:buClr>
                <a:schemeClr val="dk1"/>
              </a:buClr>
              <a:buSzPts val="700"/>
              <a:buNone/>
              <a:defRPr sz="700"/>
            </a:lvl4pPr>
            <a:lvl5pPr indent="-228600" lvl="4" marL="2286000" rtl="0" algn="ctr">
              <a:lnSpc>
                <a:spcPct val="90000"/>
              </a:lnSpc>
              <a:spcBef>
                <a:spcPts val="200"/>
              </a:spcBef>
              <a:spcAft>
                <a:spcPts val="0"/>
              </a:spcAft>
              <a:buClr>
                <a:schemeClr val="dk1"/>
              </a:buClr>
              <a:buSzPts val="700"/>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0" name="Google Shape;970;p63"/>
          <p:cNvSpPr/>
          <p:nvPr>
            <p:ph idx="21" type="body"/>
          </p:nvPr>
        </p:nvSpPr>
        <p:spPr>
          <a:xfrm>
            <a:off x="3557443" y="2326481"/>
            <a:ext cx="918000" cy="445500"/>
          </a:xfrm>
          <a:prstGeom prst="roundRect">
            <a:avLst>
              <a:gd fmla="val 50000" name="adj"/>
            </a:avLst>
          </a:prstGeom>
          <a:solidFill>
            <a:schemeClr val="lt1"/>
          </a:solidFill>
          <a:ln>
            <a:noFill/>
          </a:ln>
          <a:effectLst>
            <a:outerShdw blurRad="280262" sx="102000" rotWithShape="0" algn="ctr" sy="102000">
              <a:srgbClr val="000000">
                <a:alpha val="1569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None/>
              <a:defRPr sz="700"/>
            </a:lvl2pPr>
            <a:lvl3pPr indent="-228600" lvl="2" marL="1371600" rtl="0" algn="ctr">
              <a:lnSpc>
                <a:spcPct val="90000"/>
              </a:lnSpc>
              <a:spcBef>
                <a:spcPts val="200"/>
              </a:spcBef>
              <a:spcAft>
                <a:spcPts val="0"/>
              </a:spcAft>
              <a:buClr>
                <a:schemeClr val="dk1"/>
              </a:buClr>
              <a:buSzPts val="700"/>
              <a:buNone/>
              <a:defRPr sz="700"/>
            </a:lvl3pPr>
            <a:lvl4pPr indent="-228600" lvl="3" marL="1828800" rtl="0" algn="ctr">
              <a:lnSpc>
                <a:spcPct val="90000"/>
              </a:lnSpc>
              <a:spcBef>
                <a:spcPts val="200"/>
              </a:spcBef>
              <a:spcAft>
                <a:spcPts val="0"/>
              </a:spcAft>
              <a:buClr>
                <a:schemeClr val="dk1"/>
              </a:buClr>
              <a:buSzPts val="700"/>
              <a:buNone/>
              <a:defRPr sz="700"/>
            </a:lvl4pPr>
            <a:lvl5pPr indent="-228600" lvl="4" marL="2286000" rtl="0" algn="ctr">
              <a:lnSpc>
                <a:spcPct val="90000"/>
              </a:lnSpc>
              <a:spcBef>
                <a:spcPts val="200"/>
              </a:spcBef>
              <a:spcAft>
                <a:spcPts val="0"/>
              </a:spcAft>
              <a:buClr>
                <a:schemeClr val="dk1"/>
              </a:buClr>
              <a:buSzPts val="700"/>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1" name="Google Shape;971;p63"/>
          <p:cNvSpPr/>
          <p:nvPr>
            <p:ph idx="22" type="body"/>
          </p:nvPr>
        </p:nvSpPr>
        <p:spPr>
          <a:xfrm>
            <a:off x="5760966" y="2349699"/>
            <a:ext cx="918000" cy="445500"/>
          </a:xfrm>
          <a:prstGeom prst="roundRect">
            <a:avLst>
              <a:gd fmla="val 50000" name="adj"/>
            </a:avLst>
          </a:prstGeom>
          <a:solidFill>
            <a:schemeClr val="lt1"/>
          </a:solidFill>
          <a:ln>
            <a:noFill/>
          </a:ln>
          <a:effectLst>
            <a:outerShdw blurRad="280262" sx="102000" rotWithShape="0" algn="ctr" sy="102000">
              <a:srgbClr val="000000">
                <a:alpha val="1569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None/>
              <a:defRPr sz="700"/>
            </a:lvl2pPr>
            <a:lvl3pPr indent="-228600" lvl="2" marL="1371600" rtl="0" algn="ctr">
              <a:lnSpc>
                <a:spcPct val="90000"/>
              </a:lnSpc>
              <a:spcBef>
                <a:spcPts val="200"/>
              </a:spcBef>
              <a:spcAft>
                <a:spcPts val="0"/>
              </a:spcAft>
              <a:buClr>
                <a:schemeClr val="dk1"/>
              </a:buClr>
              <a:buSzPts val="700"/>
              <a:buNone/>
              <a:defRPr sz="700"/>
            </a:lvl3pPr>
            <a:lvl4pPr indent="-228600" lvl="3" marL="1828800" rtl="0" algn="ctr">
              <a:lnSpc>
                <a:spcPct val="90000"/>
              </a:lnSpc>
              <a:spcBef>
                <a:spcPts val="200"/>
              </a:spcBef>
              <a:spcAft>
                <a:spcPts val="0"/>
              </a:spcAft>
              <a:buClr>
                <a:schemeClr val="dk1"/>
              </a:buClr>
              <a:buSzPts val="700"/>
              <a:buNone/>
              <a:defRPr sz="700"/>
            </a:lvl4pPr>
            <a:lvl5pPr indent="-228600" lvl="4" marL="2286000" rtl="0" algn="ctr">
              <a:lnSpc>
                <a:spcPct val="90000"/>
              </a:lnSpc>
              <a:spcBef>
                <a:spcPts val="200"/>
              </a:spcBef>
              <a:spcAft>
                <a:spcPts val="0"/>
              </a:spcAft>
              <a:buClr>
                <a:schemeClr val="dk1"/>
              </a:buClr>
              <a:buSzPts val="700"/>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2" name="Google Shape;972;p63"/>
          <p:cNvSpPr/>
          <p:nvPr>
            <p:ph idx="23" type="body"/>
          </p:nvPr>
        </p:nvSpPr>
        <p:spPr>
          <a:xfrm>
            <a:off x="7954993" y="2373511"/>
            <a:ext cx="918000" cy="445500"/>
          </a:xfrm>
          <a:prstGeom prst="roundRect">
            <a:avLst>
              <a:gd fmla="val 50000" name="adj"/>
            </a:avLst>
          </a:prstGeom>
          <a:solidFill>
            <a:schemeClr val="lt1"/>
          </a:solidFill>
          <a:ln>
            <a:noFill/>
          </a:ln>
          <a:effectLst>
            <a:outerShdw blurRad="280262" sx="102000" rotWithShape="0" algn="ctr" sy="102000">
              <a:srgbClr val="000000">
                <a:alpha val="15690"/>
              </a:srgbClr>
            </a:outerShdw>
          </a:effectLst>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None/>
              <a:defRPr sz="700"/>
            </a:lvl2pPr>
            <a:lvl3pPr indent="-228600" lvl="2" marL="1371600" rtl="0" algn="ctr">
              <a:lnSpc>
                <a:spcPct val="90000"/>
              </a:lnSpc>
              <a:spcBef>
                <a:spcPts val="200"/>
              </a:spcBef>
              <a:spcAft>
                <a:spcPts val="0"/>
              </a:spcAft>
              <a:buClr>
                <a:schemeClr val="dk1"/>
              </a:buClr>
              <a:buSzPts val="700"/>
              <a:buNone/>
              <a:defRPr sz="700"/>
            </a:lvl3pPr>
            <a:lvl4pPr indent="-228600" lvl="3" marL="1828800" rtl="0" algn="ctr">
              <a:lnSpc>
                <a:spcPct val="90000"/>
              </a:lnSpc>
              <a:spcBef>
                <a:spcPts val="200"/>
              </a:spcBef>
              <a:spcAft>
                <a:spcPts val="0"/>
              </a:spcAft>
              <a:buClr>
                <a:schemeClr val="dk1"/>
              </a:buClr>
              <a:buSzPts val="700"/>
              <a:buNone/>
              <a:defRPr sz="700"/>
            </a:lvl4pPr>
            <a:lvl5pPr indent="-228600" lvl="4" marL="2286000" rtl="0" algn="ctr">
              <a:lnSpc>
                <a:spcPct val="90000"/>
              </a:lnSpc>
              <a:spcBef>
                <a:spcPts val="200"/>
              </a:spcBef>
              <a:spcAft>
                <a:spcPts val="0"/>
              </a:spcAft>
              <a:buClr>
                <a:schemeClr val="dk1"/>
              </a:buClr>
              <a:buSzPts val="700"/>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3" name="Google Shape;973;p63"/>
          <p:cNvSpPr/>
          <p:nvPr>
            <p:ph idx="24" type="body"/>
          </p:nvPr>
        </p:nvSpPr>
        <p:spPr>
          <a:xfrm>
            <a:off x="382935" y="3371367"/>
            <a:ext cx="648300" cy="3093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None/>
              <a:defRPr sz="700"/>
            </a:lvl2pPr>
            <a:lvl3pPr indent="-228600" lvl="2" marL="1371600" rtl="0" algn="ctr">
              <a:lnSpc>
                <a:spcPct val="90000"/>
              </a:lnSpc>
              <a:spcBef>
                <a:spcPts val="200"/>
              </a:spcBef>
              <a:spcAft>
                <a:spcPts val="0"/>
              </a:spcAft>
              <a:buClr>
                <a:schemeClr val="dk1"/>
              </a:buClr>
              <a:buSzPts val="700"/>
              <a:buNone/>
              <a:defRPr sz="700"/>
            </a:lvl3pPr>
            <a:lvl4pPr indent="-228600" lvl="3" marL="1828800" rtl="0" algn="ctr">
              <a:lnSpc>
                <a:spcPct val="90000"/>
              </a:lnSpc>
              <a:spcBef>
                <a:spcPts val="200"/>
              </a:spcBef>
              <a:spcAft>
                <a:spcPts val="0"/>
              </a:spcAft>
              <a:buClr>
                <a:schemeClr val="dk1"/>
              </a:buClr>
              <a:buSzPts val="700"/>
              <a:buNone/>
              <a:defRPr sz="700"/>
            </a:lvl4pPr>
            <a:lvl5pPr indent="-228600" lvl="4" marL="2286000" rtl="0" algn="ctr">
              <a:lnSpc>
                <a:spcPct val="90000"/>
              </a:lnSpc>
              <a:spcBef>
                <a:spcPts val="200"/>
              </a:spcBef>
              <a:spcAft>
                <a:spcPts val="0"/>
              </a:spcAft>
              <a:buClr>
                <a:schemeClr val="dk1"/>
              </a:buClr>
              <a:buSzPts val="700"/>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4" name="Google Shape;974;p63"/>
          <p:cNvSpPr txBox="1"/>
          <p:nvPr>
            <p:ph idx="25" type="body"/>
          </p:nvPr>
        </p:nvSpPr>
        <p:spPr>
          <a:xfrm>
            <a:off x="1486964" y="3371367"/>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5" name="Google Shape;975;p63"/>
          <p:cNvSpPr txBox="1"/>
          <p:nvPr>
            <p:ph idx="26" type="body"/>
          </p:nvPr>
        </p:nvSpPr>
        <p:spPr>
          <a:xfrm>
            <a:off x="1486964" y="3776001"/>
            <a:ext cx="651900" cy="311100"/>
          </a:xfrm>
          <a:prstGeom prst="rect">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76" name="Google Shape;976;p63"/>
          <p:cNvSpPr/>
          <p:nvPr>
            <p:ph idx="27" type="body"/>
          </p:nvPr>
        </p:nvSpPr>
        <p:spPr>
          <a:xfrm>
            <a:off x="4792276" y="3371367"/>
            <a:ext cx="651900" cy="3111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17150" lIns="34300" spcFirstLastPara="1" rIns="34300" wrap="square" tIns="17150">
            <a:noAutofit/>
          </a:bodyPr>
          <a:lstStyle>
            <a:lvl1pPr indent="-228600" lvl="0" marL="457200" rtl="0" algn="ctr">
              <a:lnSpc>
                <a:spcPct val="90000"/>
              </a:lnSpc>
              <a:spcBef>
                <a:spcPts val="400"/>
              </a:spcBef>
              <a:spcAft>
                <a:spcPts val="0"/>
              </a:spcAft>
              <a:buClr>
                <a:schemeClr val="dk1"/>
              </a:buClr>
              <a:buSzPts val="700"/>
              <a:buFont typeface="Arial"/>
              <a:buNone/>
              <a:defRPr sz="700"/>
            </a:lvl1pPr>
            <a:lvl2pPr indent="-228600" lvl="1" marL="914400" rtl="0" algn="ctr">
              <a:lnSpc>
                <a:spcPct val="90000"/>
              </a:lnSpc>
              <a:spcBef>
                <a:spcPts val="200"/>
              </a:spcBef>
              <a:spcAft>
                <a:spcPts val="0"/>
              </a:spcAft>
              <a:buClr>
                <a:schemeClr val="dk1"/>
              </a:buClr>
              <a:buSzPts val="700"/>
              <a:buFont typeface="Arial"/>
              <a:buNone/>
              <a:defRPr sz="700"/>
            </a:lvl2pPr>
            <a:lvl3pPr indent="-228600" lvl="2" marL="1371600" rtl="0" algn="ctr">
              <a:lnSpc>
                <a:spcPct val="90000"/>
              </a:lnSpc>
              <a:spcBef>
                <a:spcPts val="200"/>
              </a:spcBef>
              <a:spcAft>
                <a:spcPts val="0"/>
              </a:spcAft>
              <a:buClr>
                <a:schemeClr val="dk1"/>
              </a:buClr>
              <a:buSzPts val="700"/>
              <a:buFont typeface="Arial"/>
              <a:buNone/>
              <a:defRPr sz="700"/>
            </a:lvl3pPr>
            <a:lvl4pPr indent="-228600" lvl="3" marL="1828800" rtl="0" algn="ctr">
              <a:lnSpc>
                <a:spcPct val="90000"/>
              </a:lnSpc>
              <a:spcBef>
                <a:spcPts val="200"/>
              </a:spcBef>
              <a:spcAft>
                <a:spcPts val="0"/>
              </a:spcAft>
              <a:buClr>
                <a:schemeClr val="dk1"/>
              </a:buClr>
              <a:buSzPts val="700"/>
              <a:buFont typeface="Arial"/>
              <a:buNone/>
              <a:defRPr sz="700"/>
            </a:lvl4pPr>
            <a:lvl5pPr indent="-228600" lvl="4" marL="2286000" rtl="0" algn="ctr">
              <a:lnSpc>
                <a:spcPct val="90000"/>
              </a:lnSpc>
              <a:spcBef>
                <a:spcPts val="200"/>
              </a:spcBef>
              <a:spcAft>
                <a:spcPts val="0"/>
              </a:spcAft>
              <a:buClr>
                <a:schemeClr val="dk1"/>
              </a:buClr>
              <a:buSzPts val="700"/>
              <a:buFont typeface="Arial"/>
              <a:buNone/>
              <a:defRPr sz="7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Diagram_Opt B">
  <p:cSld name="09_Diagram_Opt B">
    <p:bg>
      <p:bgPr>
        <a:gradFill>
          <a:gsLst>
            <a:gs pos="0">
              <a:schemeClr val="lt1"/>
            </a:gs>
            <a:gs pos="1000">
              <a:schemeClr val="lt1"/>
            </a:gs>
            <a:gs pos="100000">
              <a:srgbClr val="F2F2F2"/>
            </a:gs>
          </a:gsLst>
          <a:lin ang="5400012" scaled="0"/>
        </a:gradFill>
      </p:bgPr>
    </p:bg>
    <p:spTree>
      <p:nvGrpSpPr>
        <p:cNvPr id="977" name="Shape 977"/>
        <p:cNvGrpSpPr/>
        <p:nvPr/>
      </p:nvGrpSpPr>
      <p:grpSpPr>
        <a:xfrm>
          <a:off x="0" y="0"/>
          <a:ext cx="0" cy="0"/>
          <a:chOff x="0" y="0"/>
          <a:chExt cx="0" cy="0"/>
        </a:xfrm>
      </p:grpSpPr>
      <p:sp>
        <p:nvSpPr>
          <p:cNvPr id="978" name="Google Shape;978;p64"/>
          <p:cNvSpPr txBox="1"/>
          <p:nvPr>
            <p:ph type="title"/>
          </p:nvPr>
        </p:nvSpPr>
        <p:spPr>
          <a:xfrm>
            <a:off x="275404" y="273843"/>
            <a:ext cx="7149600" cy="1249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979" name="Google Shape;979;p64"/>
          <p:cNvSpPr/>
          <p:nvPr>
            <p:ph idx="1" type="body"/>
          </p:nvPr>
        </p:nvSpPr>
        <p:spPr>
          <a:xfrm>
            <a:off x="3663616" y="2150687"/>
            <a:ext cx="1826100" cy="18261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980"/>
              </a:srgbClr>
            </a:outerShdw>
          </a:effectLst>
        </p:spPr>
        <p:txBody>
          <a:bodyPr anchorCtr="0" anchor="ctr" bIns="17150" lIns="34300" spcFirstLastPara="1" rIns="34300" wrap="square" tIns="270025">
            <a:noAutofit/>
          </a:bodyPr>
          <a:lstStyle>
            <a:lvl1pPr indent="-228600" lvl="0" marL="457200" rtl="0" algn="ctr">
              <a:lnSpc>
                <a:spcPct val="90000"/>
              </a:lnSpc>
              <a:spcBef>
                <a:spcPts val="400"/>
              </a:spcBef>
              <a:spcAft>
                <a:spcPts val="0"/>
              </a:spcAft>
              <a:buClr>
                <a:schemeClr val="lt1"/>
              </a:buClr>
              <a:buSzPts val="1200"/>
              <a:buNone/>
              <a:defRPr sz="1200">
                <a:solidFill>
                  <a:schemeClr val="lt1"/>
                </a:solidFill>
              </a:defRPr>
            </a:lvl1pPr>
            <a:lvl2pPr indent="-304800" lvl="1" marL="914400" rtl="0" algn="l">
              <a:lnSpc>
                <a:spcPct val="90000"/>
              </a:lnSpc>
              <a:spcBef>
                <a:spcPts val="200"/>
              </a:spcBef>
              <a:spcAft>
                <a:spcPts val="0"/>
              </a:spcAft>
              <a:buClr>
                <a:schemeClr val="lt1"/>
              </a:buClr>
              <a:buSzPts val="1200"/>
              <a:buChar char="•"/>
              <a:defRPr sz="1200">
                <a:solidFill>
                  <a:schemeClr val="lt1"/>
                </a:solidFill>
              </a:defRPr>
            </a:lvl2pPr>
            <a:lvl3pPr indent="-304800" lvl="2" marL="1371600" rtl="0" algn="l">
              <a:lnSpc>
                <a:spcPct val="90000"/>
              </a:lnSpc>
              <a:spcBef>
                <a:spcPts val="200"/>
              </a:spcBef>
              <a:spcAft>
                <a:spcPts val="0"/>
              </a:spcAft>
              <a:buClr>
                <a:schemeClr val="lt1"/>
              </a:buClr>
              <a:buSzPts val="1200"/>
              <a:buChar char="•"/>
              <a:defRPr sz="1200">
                <a:solidFill>
                  <a:schemeClr val="lt1"/>
                </a:solidFill>
              </a:defRPr>
            </a:lvl3pPr>
            <a:lvl4pPr indent="-304800" lvl="3" marL="1828800" rtl="0" algn="l">
              <a:lnSpc>
                <a:spcPct val="90000"/>
              </a:lnSpc>
              <a:spcBef>
                <a:spcPts val="200"/>
              </a:spcBef>
              <a:spcAft>
                <a:spcPts val="0"/>
              </a:spcAft>
              <a:buClr>
                <a:schemeClr val="lt1"/>
              </a:buClr>
              <a:buSzPts val="1200"/>
              <a:buChar char="•"/>
              <a:defRPr sz="1200">
                <a:solidFill>
                  <a:schemeClr val="lt1"/>
                </a:solidFill>
              </a:defRPr>
            </a:lvl4pPr>
            <a:lvl5pPr indent="-304800" lvl="4" marL="2286000" rtl="0" algn="l">
              <a:lnSpc>
                <a:spcPct val="90000"/>
              </a:lnSpc>
              <a:spcBef>
                <a:spcPts val="200"/>
              </a:spcBef>
              <a:spcAft>
                <a:spcPts val="0"/>
              </a:spcAft>
              <a:buClr>
                <a:schemeClr val="lt1"/>
              </a:buClr>
              <a:buSzPts val="1200"/>
              <a:buChar char="•"/>
              <a:defRPr sz="12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0" name="Google Shape;980;p64"/>
          <p:cNvSpPr txBox="1"/>
          <p:nvPr>
            <p:ph idx="2" type="body"/>
          </p:nvPr>
        </p:nvSpPr>
        <p:spPr>
          <a:xfrm>
            <a:off x="1397438" y="1683177"/>
            <a:ext cx="945000" cy="270000"/>
          </a:xfrm>
          <a:prstGeom prst="rect">
            <a:avLst/>
          </a:prstGeom>
          <a:noFill/>
          <a:ln>
            <a:noFill/>
          </a:ln>
        </p:spPr>
        <p:txBody>
          <a:bodyPr anchorCtr="0" anchor="ctr" bIns="17150" lIns="34300" spcFirstLastPara="1" rIns="34300" wrap="square" tIns="17150">
            <a:noAutofit/>
          </a:bodyPr>
          <a:lstStyle>
            <a:lvl1pPr indent="-228600" lvl="0" marL="457200" rtl="0" algn="r">
              <a:lnSpc>
                <a:spcPct val="90000"/>
              </a:lnSpc>
              <a:spcBef>
                <a:spcPts val="400"/>
              </a:spcBef>
              <a:spcAft>
                <a:spcPts val="0"/>
              </a:spcAft>
              <a:buClr>
                <a:schemeClr val="dk1"/>
              </a:buClr>
              <a:buSzPts val="900"/>
              <a:buFont typeface="Arial"/>
              <a:buNone/>
              <a:defRPr sz="900"/>
            </a:lvl1pPr>
            <a:lvl2pPr indent="-228600" lvl="1" marL="914400" rtl="0" algn="r">
              <a:lnSpc>
                <a:spcPct val="90000"/>
              </a:lnSpc>
              <a:spcBef>
                <a:spcPts val="200"/>
              </a:spcBef>
              <a:spcAft>
                <a:spcPts val="0"/>
              </a:spcAft>
              <a:buClr>
                <a:schemeClr val="dk1"/>
              </a:buClr>
              <a:buSzPts val="900"/>
              <a:buNone/>
              <a:defRPr sz="900"/>
            </a:lvl2pPr>
            <a:lvl3pPr indent="-228600" lvl="2" marL="1371600" rtl="0" algn="r">
              <a:lnSpc>
                <a:spcPct val="90000"/>
              </a:lnSpc>
              <a:spcBef>
                <a:spcPts val="200"/>
              </a:spcBef>
              <a:spcAft>
                <a:spcPts val="0"/>
              </a:spcAft>
              <a:buClr>
                <a:schemeClr val="dk1"/>
              </a:buClr>
              <a:buSzPts val="900"/>
              <a:buNone/>
              <a:defRPr sz="900"/>
            </a:lvl3pPr>
            <a:lvl4pPr indent="-228600" lvl="3" marL="1828800" rtl="0" algn="r">
              <a:lnSpc>
                <a:spcPct val="90000"/>
              </a:lnSpc>
              <a:spcBef>
                <a:spcPts val="200"/>
              </a:spcBef>
              <a:spcAft>
                <a:spcPts val="0"/>
              </a:spcAft>
              <a:buClr>
                <a:schemeClr val="dk1"/>
              </a:buClr>
              <a:buSzPts val="900"/>
              <a:buNone/>
              <a:defRPr sz="900"/>
            </a:lvl4pPr>
            <a:lvl5pPr indent="-228600" lvl="4" marL="2286000" rtl="0" algn="r">
              <a:lnSpc>
                <a:spcPct val="90000"/>
              </a:lnSpc>
              <a:spcBef>
                <a:spcPts val="200"/>
              </a:spcBef>
              <a:spcAft>
                <a:spcPts val="0"/>
              </a:spcAft>
              <a:buClr>
                <a:schemeClr val="dk1"/>
              </a:buClr>
              <a:buSzPts val="900"/>
              <a:buNone/>
              <a:defRPr sz="9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1" name="Google Shape;981;p64"/>
          <p:cNvSpPr txBox="1"/>
          <p:nvPr>
            <p:ph idx="3" type="body"/>
          </p:nvPr>
        </p:nvSpPr>
        <p:spPr>
          <a:xfrm>
            <a:off x="692203" y="2890883"/>
            <a:ext cx="945000" cy="270000"/>
          </a:xfrm>
          <a:prstGeom prst="rect">
            <a:avLst/>
          </a:prstGeom>
          <a:noFill/>
          <a:ln>
            <a:noFill/>
          </a:ln>
        </p:spPr>
        <p:txBody>
          <a:bodyPr anchorCtr="0" anchor="ctr" bIns="17150" lIns="34300" spcFirstLastPara="1" rIns="34300" wrap="square" tIns="17150">
            <a:noAutofit/>
          </a:bodyPr>
          <a:lstStyle>
            <a:lvl1pPr indent="-228600" lvl="0" marL="457200" marR="0" rtl="0" algn="r">
              <a:lnSpc>
                <a:spcPct val="90000"/>
              </a:lnSpc>
              <a:spcBef>
                <a:spcPts val="400"/>
              </a:spcBef>
              <a:spcAft>
                <a:spcPts val="0"/>
              </a:spcAft>
              <a:buClr>
                <a:schemeClr val="dk1"/>
              </a:buClr>
              <a:buSzPts val="900"/>
              <a:buFont typeface="Arial"/>
              <a:buNone/>
              <a:defRPr sz="900"/>
            </a:lvl1pPr>
            <a:lvl2pPr indent="-228600" lvl="1" marL="914400" rtl="0" algn="r">
              <a:lnSpc>
                <a:spcPct val="90000"/>
              </a:lnSpc>
              <a:spcBef>
                <a:spcPts val="200"/>
              </a:spcBef>
              <a:spcAft>
                <a:spcPts val="0"/>
              </a:spcAft>
              <a:buClr>
                <a:schemeClr val="dk1"/>
              </a:buClr>
              <a:buSzPts val="900"/>
              <a:buNone/>
              <a:defRPr sz="900"/>
            </a:lvl2pPr>
            <a:lvl3pPr indent="-228600" lvl="2" marL="1371600" rtl="0" algn="r">
              <a:lnSpc>
                <a:spcPct val="90000"/>
              </a:lnSpc>
              <a:spcBef>
                <a:spcPts val="200"/>
              </a:spcBef>
              <a:spcAft>
                <a:spcPts val="0"/>
              </a:spcAft>
              <a:buClr>
                <a:schemeClr val="dk1"/>
              </a:buClr>
              <a:buSzPts val="900"/>
              <a:buNone/>
              <a:defRPr sz="900"/>
            </a:lvl3pPr>
            <a:lvl4pPr indent="-228600" lvl="3" marL="1828800" rtl="0" algn="r">
              <a:lnSpc>
                <a:spcPct val="90000"/>
              </a:lnSpc>
              <a:spcBef>
                <a:spcPts val="200"/>
              </a:spcBef>
              <a:spcAft>
                <a:spcPts val="0"/>
              </a:spcAft>
              <a:buClr>
                <a:schemeClr val="dk1"/>
              </a:buClr>
              <a:buSzPts val="900"/>
              <a:buNone/>
              <a:defRPr sz="900"/>
            </a:lvl4pPr>
            <a:lvl5pPr indent="-228600" lvl="4" marL="2286000" rtl="0" algn="r">
              <a:lnSpc>
                <a:spcPct val="90000"/>
              </a:lnSpc>
              <a:spcBef>
                <a:spcPts val="200"/>
              </a:spcBef>
              <a:spcAft>
                <a:spcPts val="0"/>
              </a:spcAft>
              <a:buClr>
                <a:schemeClr val="dk1"/>
              </a:buClr>
              <a:buSzPts val="900"/>
              <a:buNone/>
              <a:defRPr sz="9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2" name="Google Shape;982;p64"/>
          <p:cNvSpPr txBox="1"/>
          <p:nvPr>
            <p:ph idx="4" type="body"/>
          </p:nvPr>
        </p:nvSpPr>
        <p:spPr>
          <a:xfrm>
            <a:off x="1389103" y="4141553"/>
            <a:ext cx="945000" cy="270000"/>
          </a:xfrm>
          <a:prstGeom prst="rect">
            <a:avLst/>
          </a:prstGeom>
          <a:noFill/>
          <a:ln>
            <a:noFill/>
          </a:ln>
        </p:spPr>
        <p:txBody>
          <a:bodyPr anchorCtr="0" anchor="ctr" bIns="17150" lIns="34300" spcFirstLastPara="1" rIns="34300" wrap="square" tIns="17150">
            <a:noAutofit/>
          </a:bodyPr>
          <a:lstStyle>
            <a:lvl1pPr indent="-228600" lvl="0" marL="457200" rtl="0" algn="r">
              <a:lnSpc>
                <a:spcPct val="90000"/>
              </a:lnSpc>
              <a:spcBef>
                <a:spcPts val="400"/>
              </a:spcBef>
              <a:spcAft>
                <a:spcPts val="0"/>
              </a:spcAft>
              <a:buClr>
                <a:schemeClr val="dk1"/>
              </a:buClr>
              <a:buSzPts val="900"/>
              <a:buFont typeface="Arial"/>
              <a:buNone/>
              <a:defRPr sz="900"/>
            </a:lvl1pPr>
            <a:lvl2pPr indent="-228600" lvl="1" marL="914400" rtl="0" algn="r">
              <a:lnSpc>
                <a:spcPct val="90000"/>
              </a:lnSpc>
              <a:spcBef>
                <a:spcPts val="200"/>
              </a:spcBef>
              <a:spcAft>
                <a:spcPts val="0"/>
              </a:spcAft>
              <a:buClr>
                <a:schemeClr val="dk1"/>
              </a:buClr>
              <a:buSzPts val="900"/>
              <a:buNone/>
              <a:defRPr sz="900"/>
            </a:lvl2pPr>
            <a:lvl3pPr indent="-228600" lvl="2" marL="1371600" rtl="0" algn="r">
              <a:lnSpc>
                <a:spcPct val="90000"/>
              </a:lnSpc>
              <a:spcBef>
                <a:spcPts val="200"/>
              </a:spcBef>
              <a:spcAft>
                <a:spcPts val="0"/>
              </a:spcAft>
              <a:buClr>
                <a:schemeClr val="dk1"/>
              </a:buClr>
              <a:buSzPts val="900"/>
              <a:buNone/>
              <a:defRPr sz="900"/>
            </a:lvl3pPr>
            <a:lvl4pPr indent="-228600" lvl="3" marL="1828800" rtl="0" algn="r">
              <a:lnSpc>
                <a:spcPct val="90000"/>
              </a:lnSpc>
              <a:spcBef>
                <a:spcPts val="200"/>
              </a:spcBef>
              <a:spcAft>
                <a:spcPts val="0"/>
              </a:spcAft>
              <a:buClr>
                <a:schemeClr val="dk1"/>
              </a:buClr>
              <a:buSzPts val="900"/>
              <a:buNone/>
              <a:defRPr sz="900"/>
            </a:lvl4pPr>
            <a:lvl5pPr indent="-228600" lvl="4" marL="2286000" rtl="0" algn="r">
              <a:lnSpc>
                <a:spcPct val="90000"/>
              </a:lnSpc>
              <a:spcBef>
                <a:spcPts val="200"/>
              </a:spcBef>
              <a:spcAft>
                <a:spcPts val="0"/>
              </a:spcAft>
              <a:buClr>
                <a:schemeClr val="dk1"/>
              </a:buClr>
              <a:buSzPts val="900"/>
              <a:buNone/>
              <a:defRPr sz="9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3" name="Google Shape;983;p64"/>
          <p:cNvSpPr txBox="1"/>
          <p:nvPr>
            <p:ph idx="5" type="body"/>
          </p:nvPr>
        </p:nvSpPr>
        <p:spPr>
          <a:xfrm>
            <a:off x="6814394" y="1683177"/>
            <a:ext cx="945000" cy="2700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sz="900"/>
            </a:lvl1pPr>
            <a:lvl2pPr indent="-228600" lvl="1" marL="914400" rtl="0" algn="l">
              <a:lnSpc>
                <a:spcPct val="90000"/>
              </a:lnSpc>
              <a:spcBef>
                <a:spcPts val="200"/>
              </a:spcBef>
              <a:spcAft>
                <a:spcPts val="0"/>
              </a:spcAft>
              <a:buClr>
                <a:schemeClr val="dk1"/>
              </a:buClr>
              <a:buSzPts val="900"/>
              <a:buNone/>
              <a:defRPr sz="900"/>
            </a:lvl2pPr>
            <a:lvl3pPr indent="-228600" lvl="2" marL="1371600" rtl="0" algn="l">
              <a:lnSpc>
                <a:spcPct val="90000"/>
              </a:lnSpc>
              <a:spcBef>
                <a:spcPts val="200"/>
              </a:spcBef>
              <a:spcAft>
                <a:spcPts val="0"/>
              </a:spcAft>
              <a:buClr>
                <a:schemeClr val="dk1"/>
              </a:buClr>
              <a:buSzPts val="900"/>
              <a:buNone/>
              <a:defRPr sz="900"/>
            </a:lvl3pPr>
            <a:lvl4pPr indent="-228600" lvl="3" marL="1828800" rtl="0" algn="l">
              <a:lnSpc>
                <a:spcPct val="90000"/>
              </a:lnSpc>
              <a:spcBef>
                <a:spcPts val="200"/>
              </a:spcBef>
              <a:spcAft>
                <a:spcPts val="0"/>
              </a:spcAft>
              <a:buClr>
                <a:schemeClr val="dk1"/>
              </a:buClr>
              <a:buSzPts val="900"/>
              <a:buNone/>
              <a:defRPr sz="900"/>
            </a:lvl4pPr>
            <a:lvl5pPr indent="-228600" lvl="4" marL="2286000" rtl="0" algn="l">
              <a:lnSpc>
                <a:spcPct val="90000"/>
              </a:lnSpc>
              <a:spcBef>
                <a:spcPts val="200"/>
              </a:spcBef>
              <a:spcAft>
                <a:spcPts val="0"/>
              </a:spcAft>
              <a:buClr>
                <a:schemeClr val="dk1"/>
              </a:buClr>
              <a:buSzPts val="900"/>
              <a:buNone/>
              <a:defRPr sz="9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4" name="Google Shape;984;p64"/>
          <p:cNvSpPr txBox="1"/>
          <p:nvPr>
            <p:ph idx="6" type="body"/>
          </p:nvPr>
        </p:nvSpPr>
        <p:spPr>
          <a:xfrm>
            <a:off x="7540723" y="2890883"/>
            <a:ext cx="945000" cy="2700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sz="900"/>
            </a:lvl1pPr>
            <a:lvl2pPr indent="-228600" lvl="1" marL="914400" rtl="0" algn="l">
              <a:lnSpc>
                <a:spcPct val="90000"/>
              </a:lnSpc>
              <a:spcBef>
                <a:spcPts val="200"/>
              </a:spcBef>
              <a:spcAft>
                <a:spcPts val="0"/>
              </a:spcAft>
              <a:buClr>
                <a:schemeClr val="dk1"/>
              </a:buClr>
              <a:buSzPts val="900"/>
              <a:buNone/>
              <a:defRPr sz="900"/>
            </a:lvl2pPr>
            <a:lvl3pPr indent="-228600" lvl="2" marL="1371600" rtl="0" algn="l">
              <a:lnSpc>
                <a:spcPct val="90000"/>
              </a:lnSpc>
              <a:spcBef>
                <a:spcPts val="200"/>
              </a:spcBef>
              <a:spcAft>
                <a:spcPts val="0"/>
              </a:spcAft>
              <a:buClr>
                <a:schemeClr val="dk1"/>
              </a:buClr>
              <a:buSzPts val="900"/>
              <a:buNone/>
              <a:defRPr sz="900"/>
            </a:lvl3pPr>
            <a:lvl4pPr indent="-228600" lvl="3" marL="1828800" rtl="0" algn="l">
              <a:lnSpc>
                <a:spcPct val="90000"/>
              </a:lnSpc>
              <a:spcBef>
                <a:spcPts val="200"/>
              </a:spcBef>
              <a:spcAft>
                <a:spcPts val="0"/>
              </a:spcAft>
              <a:buClr>
                <a:schemeClr val="dk1"/>
              </a:buClr>
              <a:buSzPts val="900"/>
              <a:buNone/>
              <a:defRPr sz="900"/>
            </a:lvl4pPr>
            <a:lvl5pPr indent="-228600" lvl="4" marL="2286000" rtl="0" algn="l">
              <a:lnSpc>
                <a:spcPct val="90000"/>
              </a:lnSpc>
              <a:spcBef>
                <a:spcPts val="200"/>
              </a:spcBef>
              <a:spcAft>
                <a:spcPts val="0"/>
              </a:spcAft>
              <a:buClr>
                <a:schemeClr val="dk1"/>
              </a:buClr>
              <a:buSzPts val="900"/>
              <a:buNone/>
              <a:defRPr sz="9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5" name="Google Shape;985;p64"/>
          <p:cNvSpPr txBox="1"/>
          <p:nvPr>
            <p:ph idx="7" type="body"/>
          </p:nvPr>
        </p:nvSpPr>
        <p:spPr>
          <a:xfrm>
            <a:off x="6807250" y="4141553"/>
            <a:ext cx="945000" cy="270000"/>
          </a:xfrm>
          <a:prstGeom prst="rect">
            <a:avLst/>
          </a:prstGeom>
          <a:noFill/>
          <a:ln>
            <a:noFill/>
          </a:ln>
        </p:spPr>
        <p:txBody>
          <a:bodyPr anchorCtr="0" anchor="ctr" bIns="17150" lIns="34300" spcFirstLastPara="1" rIns="34300" wrap="square" tIns="17150">
            <a:noAutofit/>
          </a:bodyPr>
          <a:lstStyle>
            <a:lvl1pPr indent="-228600" lvl="0" marL="457200" rtl="0" algn="l">
              <a:lnSpc>
                <a:spcPct val="90000"/>
              </a:lnSpc>
              <a:spcBef>
                <a:spcPts val="400"/>
              </a:spcBef>
              <a:spcAft>
                <a:spcPts val="0"/>
              </a:spcAft>
              <a:buClr>
                <a:schemeClr val="dk1"/>
              </a:buClr>
              <a:buSzPts val="900"/>
              <a:buFont typeface="Arial"/>
              <a:buNone/>
              <a:defRPr sz="900"/>
            </a:lvl1pPr>
            <a:lvl2pPr indent="-228600" lvl="1" marL="914400" rtl="0" algn="l">
              <a:lnSpc>
                <a:spcPct val="90000"/>
              </a:lnSpc>
              <a:spcBef>
                <a:spcPts val="200"/>
              </a:spcBef>
              <a:spcAft>
                <a:spcPts val="0"/>
              </a:spcAft>
              <a:buClr>
                <a:schemeClr val="dk1"/>
              </a:buClr>
              <a:buSzPts val="900"/>
              <a:buNone/>
              <a:defRPr sz="900"/>
            </a:lvl2pPr>
            <a:lvl3pPr indent="-228600" lvl="2" marL="1371600" rtl="0" algn="l">
              <a:lnSpc>
                <a:spcPct val="90000"/>
              </a:lnSpc>
              <a:spcBef>
                <a:spcPts val="200"/>
              </a:spcBef>
              <a:spcAft>
                <a:spcPts val="0"/>
              </a:spcAft>
              <a:buClr>
                <a:schemeClr val="dk1"/>
              </a:buClr>
              <a:buSzPts val="900"/>
              <a:buNone/>
              <a:defRPr sz="900"/>
            </a:lvl3pPr>
            <a:lvl4pPr indent="-228600" lvl="3" marL="1828800" rtl="0" algn="l">
              <a:lnSpc>
                <a:spcPct val="90000"/>
              </a:lnSpc>
              <a:spcBef>
                <a:spcPts val="200"/>
              </a:spcBef>
              <a:spcAft>
                <a:spcPts val="0"/>
              </a:spcAft>
              <a:buClr>
                <a:schemeClr val="dk1"/>
              </a:buClr>
              <a:buSzPts val="900"/>
              <a:buNone/>
              <a:defRPr sz="900"/>
            </a:lvl4pPr>
            <a:lvl5pPr indent="-228600" lvl="4" marL="2286000" rtl="0" algn="l">
              <a:lnSpc>
                <a:spcPct val="90000"/>
              </a:lnSpc>
              <a:spcBef>
                <a:spcPts val="200"/>
              </a:spcBef>
              <a:spcAft>
                <a:spcPts val="0"/>
              </a:spcAft>
              <a:buClr>
                <a:schemeClr val="dk1"/>
              </a:buClr>
              <a:buSzPts val="900"/>
              <a:buNone/>
              <a:defRPr sz="900"/>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986" name="Google Shape;986;p64"/>
          <p:cNvSpPr/>
          <p:nvPr>
            <p:ph idx="8" type="pic"/>
          </p:nvPr>
        </p:nvSpPr>
        <p:spPr>
          <a:xfrm>
            <a:off x="2438546" y="1536422"/>
            <a:ext cx="563700" cy="563700"/>
          </a:xfrm>
          <a:prstGeom prst="ellipse">
            <a:avLst/>
          </a:prstGeom>
          <a:solidFill>
            <a:schemeClr val="lt1"/>
          </a:solidFill>
          <a:ln>
            <a:noFill/>
          </a:ln>
          <a:effectLst>
            <a:outerShdw blurRad="202355" sx="102000" rotWithShape="0" algn="ctr" sy="102000">
              <a:srgbClr val="000000">
                <a:alpha val="15690"/>
              </a:srgbClr>
            </a:outerShdw>
          </a:effectLst>
        </p:spPr>
      </p:sp>
      <p:sp>
        <p:nvSpPr>
          <p:cNvPr id="987" name="Google Shape;987;p64"/>
          <p:cNvSpPr/>
          <p:nvPr>
            <p:ph idx="9" type="pic"/>
          </p:nvPr>
        </p:nvSpPr>
        <p:spPr>
          <a:xfrm>
            <a:off x="1738427" y="2740637"/>
            <a:ext cx="570600" cy="570600"/>
          </a:xfrm>
          <a:prstGeom prst="ellipse">
            <a:avLst/>
          </a:prstGeom>
          <a:solidFill>
            <a:schemeClr val="lt1"/>
          </a:solidFill>
          <a:ln>
            <a:noFill/>
          </a:ln>
          <a:effectLst>
            <a:outerShdw blurRad="202355" sx="102000" rotWithShape="0" algn="ctr" sy="102000">
              <a:srgbClr val="000000">
                <a:alpha val="15690"/>
              </a:srgbClr>
            </a:outerShdw>
          </a:effectLst>
        </p:spPr>
      </p:sp>
      <p:sp>
        <p:nvSpPr>
          <p:cNvPr id="988" name="Google Shape;988;p64"/>
          <p:cNvSpPr/>
          <p:nvPr>
            <p:ph idx="13" type="pic"/>
          </p:nvPr>
        </p:nvSpPr>
        <p:spPr>
          <a:xfrm>
            <a:off x="2435624" y="3994797"/>
            <a:ext cx="563700" cy="563700"/>
          </a:xfrm>
          <a:prstGeom prst="ellipse">
            <a:avLst/>
          </a:prstGeom>
          <a:solidFill>
            <a:schemeClr val="lt1"/>
          </a:solidFill>
          <a:ln>
            <a:noFill/>
          </a:ln>
          <a:effectLst>
            <a:outerShdw blurRad="202355" sx="102000" rotWithShape="0" algn="ctr" sy="102000">
              <a:srgbClr val="000000">
                <a:alpha val="15690"/>
              </a:srgbClr>
            </a:outerShdw>
          </a:effectLst>
        </p:spPr>
      </p:sp>
      <p:sp>
        <p:nvSpPr>
          <p:cNvPr id="989" name="Google Shape;989;p64"/>
          <p:cNvSpPr/>
          <p:nvPr>
            <p:ph idx="14" type="pic"/>
          </p:nvPr>
        </p:nvSpPr>
        <p:spPr>
          <a:xfrm>
            <a:off x="6141897" y="1536113"/>
            <a:ext cx="563700" cy="564300"/>
          </a:xfrm>
          <a:prstGeom prst="ellipse">
            <a:avLst/>
          </a:prstGeom>
          <a:solidFill>
            <a:schemeClr val="lt1"/>
          </a:solidFill>
          <a:ln>
            <a:noFill/>
          </a:ln>
          <a:effectLst>
            <a:outerShdw blurRad="202355" sx="102000" rotWithShape="0" algn="ctr" sy="102000">
              <a:srgbClr val="000000">
                <a:alpha val="15690"/>
              </a:srgbClr>
            </a:outerShdw>
          </a:effectLst>
        </p:spPr>
      </p:sp>
      <p:sp>
        <p:nvSpPr>
          <p:cNvPr id="990" name="Google Shape;990;p64"/>
          <p:cNvSpPr/>
          <p:nvPr>
            <p:ph idx="15" type="pic"/>
          </p:nvPr>
        </p:nvSpPr>
        <p:spPr>
          <a:xfrm>
            <a:off x="6841599" y="2744127"/>
            <a:ext cx="563700" cy="563700"/>
          </a:xfrm>
          <a:prstGeom prst="ellipse">
            <a:avLst/>
          </a:prstGeom>
          <a:solidFill>
            <a:schemeClr val="lt1"/>
          </a:solidFill>
          <a:ln>
            <a:noFill/>
          </a:ln>
          <a:effectLst>
            <a:outerShdw blurRad="202355" sx="102000" rotWithShape="0" algn="ctr" sy="102000">
              <a:srgbClr val="000000">
                <a:alpha val="15690"/>
              </a:srgbClr>
            </a:outerShdw>
          </a:effectLst>
        </p:spPr>
      </p:sp>
      <p:sp>
        <p:nvSpPr>
          <p:cNvPr id="991" name="Google Shape;991;p64"/>
          <p:cNvSpPr/>
          <p:nvPr>
            <p:ph idx="16" type="pic"/>
          </p:nvPr>
        </p:nvSpPr>
        <p:spPr>
          <a:xfrm>
            <a:off x="6141647" y="3994797"/>
            <a:ext cx="564300" cy="563700"/>
          </a:xfrm>
          <a:prstGeom prst="ellipse">
            <a:avLst/>
          </a:prstGeom>
          <a:solidFill>
            <a:schemeClr val="lt1"/>
          </a:solidFill>
          <a:ln>
            <a:noFill/>
          </a:ln>
          <a:effectLst>
            <a:outerShdw blurRad="202355" sx="102000" rotWithShape="0" algn="ctr" sy="102000">
              <a:srgbClr val="000000">
                <a:alpha val="15690"/>
              </a:srgbClr>
            </a:outerShdw>
          </a:effectLst>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Heading Only_Black">
  <p:cSld name="10_Heading Only_Black">
    <p:bg>
      <p:bgPr>
        <a:gradFill>
          <a:gsLst>
            <a:gs pos="0">
              <a:srgbClr val="0C0C0C"/>
            </a:gs>
            <a:gs pos="1000">
              <a:srgbClr val="0C0C0C"/>
            </a:gs>
            <a:gs pos="100000">
              <a:srgbClr val="262626"/>
            </a:gs>
          </a:gsLst>
          <a:lin ang="18900732" scaled="0"/>
        </a:gradFill>
      </p:bgPr>
    </p:bg>
    <p:spTree>
      <p:nvGrpSpPr>
        <p:cNvPr id="992" name="Shape 992"/>
        <p:cNvGrpSpPr/>
        <p:nvPr/>
      </p:nvGrpSpPr>
      <p:grpSpPr>
        <a:xfrm>
          <a:off x="0" y="0"/>
          <a:ext cx="0" cy="0"/>
          <a:chOff x="0" y="0"/>
          <a:chExt cx="0" cy="0"/>
        </a:xfrm>
      </p:grpSpPr>
      <p:sp>
        <p:nvSpPr>
          <p:cNvPr id="993" name="Google Shape;993;p65"/>
          <p:cNvSpPr txBox="1"/>
          <p:nvPr>
            <p:ph type="title"/>
          </p:nvPr>
        </p:nvSpPr>
        <p:spPr>
          <a:xfrm>
            <a:off x="275403" y="273843"/>
            <a:ext cx="8157000" cy="1249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lt1"/>
              </a:buClr>
              <a:buSzPts val="3000"/>
              <a:buFont typeface="Inter"/>
              <a:buNone/>
              <a:defRPr b="1" i="0" sz="30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Heading Only_White">
  <p:cSld name="10_Heading Only_White">
    <p:bg>
      <p:bgPr>
        <a:gradFill>
          <a:gsLst>
            <a:gs pos="0">
              <a:schemeClr val="lt1"/>
            </a:gs>
            <a:gs pos="1000">
              <a:schemeClr val="lt1"/>
            </a:gs>
            <a:gs pos="100000">
              <a:srgbClr val="F2F2F2"/>
            </a:gs>
          </a:gsLst>
          <a:lin ang="5400700" scaled="0"/>
        </a:gradFill>
      </p:bgPr>
    </p:bg>
    <p:spTree>
      <p:nvGrpSpPr>
        <p:cNvPr id="994" name="Shape 994"/>
        <p:cNvGrpSpPr/>
        <p:nvPr/>
      </p:nvGrpSpPr>
      <p:grpSpPr>
        <a:xfrm>
          <a:off x="0" y="0"/>
          <a:ext cx="0" cy="0"/>
          <a:chOff x="0" y="0"/>
          <a:chExt cx="0" cy="0"/>
        </a:xfrm>
      </p:grpSpPr>
      <p:sp>
        <p:nvSpPr>
          <p:cNvPr id="995" name="Google Shape;995;p66"/>
          <p:cNvSpPr txBox="1"/>
          <p:nvPr>
            <p:ph type="title"/>
          </p:nvPr>
        </p:nvSpPr>
        <p:spPr>
          <a:xfrm>
            <a:off x="275403" y="273843"/>
            <a:ext cx="8157000" cy="1249200"/>
          </a:xfrm>
          <a:prstGeom prst="rect">
            <a:avLst/>
          </a:prstGeom>
          <a:noFill/>
          <a:ln>
            <a:noFill/>
          </a:ln>
        </p:spPr>
        <p:txBody>
          <a:bodyPr anchorCtr="0" anchor="ctr" bIns="17150" lIns="34300" spcFirstLastPara="1" rIns="34300" wrap="square" tIns="17150">
            <a:noAutofit/>
          </a:bodyPr>
          <a:lstStyle>
            <a:lvl1pPr lvl="0" rtl="0" algn="l">
              <a:lnSpc>
                <a:spcPct val="80000"/>
              </a:lnSpc>
              <a:spcBef>
                <a:spcPts val="0"/>
              </a:spcBef>
              <a:spcAft>
                <a:spcPts val="0"/>
              </a:spcAft>
              <a:buClr>
                <a:schemeClr val="dk1"/>
              </a:buClr>
              <a:buSzPts val="3000"/>
              <a:buFont typeface="Inter"/>
              <a:buNone/>
              <a:defRPr b="1" i="0" sz="3000">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End Slide_Opt A">
  <p:cSld name="11_End Slide_Opt A">
    <p:spTree>
      <p:nvGrpSpPr>
        <p:cNvPr id="996" name="Shape 996"/>
        <p:cNvGrpSpPr/>
        <p:nvPr/>
      </p:nvGrpSpPr>
      <p:grpSpPr>
        <a:xfrm>
          <a:off x="0" y="0"/>
          <a:ext cx="0" cy="0"/>
          <a:chOff x="0" y="0"/>
          <a:chExt cx="0" cy="0"/>
        </a:xfrm>
      </p:grpSpPr>
      <p:sp>
        <p:nvSpPr>
          <p:cNvPr id="997" name="Google Shape;997;p67"/>
          <p:cNvSpPr/>
          <p:nvPr>
            <p:ph idx="2" type="pic"/>
          </p:nvPr>
        </p:nvSpPr>
        <p:spPr>
          <a:xfrm>
            <a:off x="0" y="0"/>
            <a:ext cx="9144000" cy="5143500"/>
          </a:xfrm>
          <a:prstGeom prst="rect">
            <a:avLst/>
          </a:prstGeom>
          <a:solidFill>
            <a:srgbClr val="7F7F7F"/>
          </a:solidFill>
          <a:ln>
            <a:noFill/>
          </a:ln>
        </p:spPr>
      </p:sp>
      <p:pic>
        <p:nvPicPr>
          <p:cNvPr id="998" name="Google Shape;998;p67"/>
          <p:cNvPicPr preferRelativeResize="0"/>
          <p:nvPr/>
        </p:nvPicPr>
        <p:blipFill>
          <a:blip r:embed="rId2">
            <a:alphaModFix/>
          </a:blip>
          <a:stretch>
            <a:fillRect/>
          </a:stretch>
        </p:blipFill>
        <p:spPr>
          <a:xfrm>
            <a:off x="0" y="1"/>
            <a:ext cx="9143404" cy="4594022"/>
          </a:xfrm>
          <a:prstGeom prst="rect">
            <a:avLst/>
          </a:prstGeom>
          <a:noFill/>
          <a:ln>
            <a:noFill/>
          </a:ln>
        </p:spPr>
      </p:pic>
      <p:sp>
        <p:nvSpPr>
          <p:cNvPr id="999" name="Google Shape;999;p67"/>
          <p:cNvSpPr txBox="1"/>
          <p:nvPr>
            <p:ph type="title"/>
          </p:nvPr>
        </p:nvSpPr>
        <p:spPr>
          <a:xfrm>
            <a:off x="0" y="1643363"/>
            <a:ext cx="9144000" cy="1200600"/>
          </a:xfrm>
          <a:prstGeom prst="rect">
            <a:avLst/>
          </a:prstGeom>
          <a:noFill/>
          <a:ln>
            <a:noFill/>
          </a:ln>
        </p:spPr>
        <p:txBody>
          <a:bodyPr anchorCtr="0" anchor="ctr" bIns="17150" lIns="34300" spcFirstLastPara="1" rIns="34300" wrap="square" tIns="337525">
            <a:noAutofit/>
          </a:bodyPr>
          <a:lstStyle>
            <a:lvl1pPr lvl="0" rtl="0" algn="ctr">
              <a:lnSpc>
                <a:spcPct val="80000"/>
              </a:lnSpc>
              <a:spcBef>
                <a:spcPts val="0"/>
              </a:spcBef>
              <a:spcAft>
                <a:spcPts val="0"/>
              </a:spcAft>
              <a:buClr>
                <a:schemeClr val="lt1"/>
              </a:buClr>
              <a:buSzPts val="3600"/>
              <a:buFont typeface="Inter"/>
              <a:buNone/>
              <a:defRPr b="1" i="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000" name="Google Shape;1000;p67"/>
          <p:cNvSpPr txBox="1"/>
          <p:nvPr>
            <p:ph idx="1" type="body"/>
          </p:nvPr>
        </p:nvSpPr>
        <p:spPr>
          <a:xfrm>
            <a:off x="2470349" y="3041030"/>
            <a:ext cx="1222800" cy="649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sz="900">
                <a:solidFill>
                  <a:schemeClr val="lt1"/>
                </a:solidFill>
              </a:defRPr>
            </a:lvl2pPr>
            <a:lvl3pPr indent="-228600" lvl="2" marL="1371600" rtl="0" algn="l">
              <a:lnSpc>
                <a:spcPct val="90000"/>
              </a:lnSpc>
              <a:spcBef>
                <a:spcPts val="200"/>
              </a:spcBef>
              <a:spcAft>
                <a:spcPts val="0"/>
              </a:spcAft>
              <a:buClr>
                <a:schemeClr val="lt1"/>
              </a:buClr>
              <a:buSzPts val="900"/>
              <a:buNone/>
              <a:defRPr b="0" i="0" sz="900">
                <a:solidFill>
                  <a:schemeClr val="lt1"/>
                </a:solidFill>
              </a:defRPr>
            </a:lvl3pPr>
            <a:lvl4pPr indent="-228600" lvl="3" marL="1828800" rtl="0" algn="l">
              <a:lnSpc>
                <a:spcPct val="90000"/>
              </a:lnSpc>
              <a:spcBef>
                <a:spcPts val="200"/>
              </a:spcBef>
              <a:spcAft>
                <a:spcPts val="0"/>
              </a:spcAft>
              <a:buClr>
                <a:schemeClr val="lt1"/>
              </a:buClr>
              <a:buSzPts val="900"/>
              <a:buNone/>
              <a:defRPr b="0" i="0" sz="900">
                <a:solidFill>
                  <a:schemeClr val="lt1"/>
                </a:solidFill>
              </a:defRPr>
            </a:lvl4pPr>
            <a:lvl5pPr indent="-228600" lvl="4" marL="2286000" rtl="0" algn="l">
              <a:lnSpc>
                <a:spcPct val="90000"/>
              </a:lnSpc>
              <a:spcBef>
                <a:spcPts val="200"/>
              </a:spcBef>
              <a:spcAft>
                <a:spcPts val="0"/>
              </a:spcAft>
              <a:buClr>
                <a:schemeClr val="lt1"/>
              </a:buClr>
              <a:buSzPts val="900"/>
              <a:buNone/>
              <a:defRPr b="0" i="0"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1001" name="Google Shape;1001;p67"/>
          <p:cNvSpPr/>
          <p:nvPr>
            <p:ph idx="3" type="pic"/>
          </p:nvPr>
        </p:nvSpPr>
        <p:spPr>
          <a:xfrm>
            <a:off x="3849223" y="718840"/>
            <a:ext cx="1445700" cy="924600"/>
          </a:xfrm>
          <a:prstGeom prst="rect">
            <a:avLst/>
          </a:prstGeom>
          <a:noFill/>
          <a:ln>
            <a:noFill/>
          </a:ln>
        </p:spPr>
      </p:sp>
      <p:sp>
        <p:nvSpPr>
          <p:cNvPr id="1002" name="Google Shape;1002;p67"/>
          <p:cNvSpPr txBox="1"/>
          <p:nvPr>
            <p:ph idx="4" type="body"/>
          </p:nvPr>
        </p:nvSpPr>
        <p:spPr>
          <a:xfrm>
            <a:off x="3960351" y="3041030"/>
            <a:ext cx="1222800" cy="649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sz="900">
                <a:solidFill>
                  <a:schemeClr val="lt1"/>
                </a:solidFill>
              </a:defRPr>
            </a:lvl2pPr>
            <a:lvl3pPr indent="-228600" lvl="2" marL="1371600" rtl="0" algn="l">
              <a:lnSpc>
                <a:spcPct val="90000"/>
              </a:lnSpc>
              <a:spcBef>
                <a:spcPts val="200"/>
              </a:spcBef>
              <a:spcAft>
                <a:spcPts val="0"/>
              </a:spcAft>
              <a:buClr>
                <a:schemeClr val="lt1"/>
              </a:buClr>
              <a:buSzPts val="900"/>
              <a:buNone/>
              <a:defRPr b="0" i="0" sz="900">
                <a:solidFill>
                  <a:schemeClr val="lt1"/>
                </a:solidFill>
              </a:defRPr>
            </a:lvl3pPr>
            <a:lvl4pPr indent="-228600" lvl="3" marL="1828800" rtl="0" algn="l">
              <a:lnSpc>
                <a:spcPct val="90000"/>
              </a:lnSpc>
              <a:spcBef>
                <a:spcPts val="200"/>
              </a:spcBef>
              <a:spcAft>
                <a:spcPts val="0"/>
              </a:spcAft>
              <a:buClr>
                <a:schemeClr val="lt1"/>
              </a:buClr>
              <a:buSzPts val="900"/>
              <a:buNone/>
              <a:defRPr b="0" i="0" sz="900">
                <a:solidFill>
                  <a:schemeClr val="lt1"/>
                </a:solidFill>
              </a:defRPr>
            </a:lvl4pPr>
            <a:lvl5pPr indent="-228600" lvl="4" marL="2286000" rtl="0" algn="l">
              <a:lnSpc>
                <a:spcPct val="90000"/>
              </a:lnSpc>
              <a:spcBef>
                <a:spcPts val="200"/>
              </a:spcBef>
              <a:spcAft>
                <a:spcPts val="0"/>
              </a:spcAft>
              <a:buClr>
                <a:schemeClr val="lt1"/>
              </a:buClr>
              <a:buSzPts val="900"/>
              <a:buNone/>
              <a:defRPr b="0" i="0"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1003" name="Google Shape;1003;p67"/>
          <p:cNvSpPr txBox="1"/>
          <p:nvPr>
            <p:ph idx="5" type="body"/>
          </p:nvPr>
        </p:nvSpPr>
        <p:spPr>
          <a:xfrm>
            <a:off x="5450354" y="3041030"/>
            <a:ext cx="1222800" cy="649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sz="900">
                <a:solidFill>
                  <a:schemeClr val="lt1"/>
                </a:solidFill>
              </a:defRPr>
            </a:lvl2pPr>
            <a:lvl3pPr indent="-228600" lvl="2" marL="1371600" rtl="0" algn="l">
              <a:lnSpc>
                <a:spcPct val="90000"/>
              </a:lnSpc>
              <a:spcBef>
                <a:spcPts val="200"/>
              </a:spcBef>
              <a:spcAft>
                <a:spcPts val="0"/>
              </a:spcAft>
              <a:buClr>
                <a:schemeClr val="lt1"/>
              </a:buClr>
              <a:buSzPts val="900"/>
              <a:buNone/>
              <a:defRPr b="0" i="0" sz="900">
                <a:solidFill>
                  <a:schemeClr val="lt1"/>
                </a:solidFill>
              </a:defRPr>
            </a:lvl3pPr>
            <a:lvl4pPr indent="-228600" lvl="3" marL="1828800" rtl="0" algn="l">
              <a:lnSpc>
                <a:spcPct val="90000"/>
              </a:lnSpc>
              <a:spcBef>
                <a:spcPts val="200"/>
              </a:spcBef>
              <a:spcAft>
                <a:spcPts val="0"/>
              </a:spcAft>
              <a:buClr>
                <a:schemeClr val="lt1"/>
              </a:buClr>
              <a:buSzPts val="900"/>
              <a:buNone/>
              <a:defRPr b="0" i="0" sz="900">
                <a:solidFill>
                  <a:schemeClr val="lt1"/>
                </a:solidFill>
              </a:defRPr>
            </a:lvl4pPr>
            <a:lvl5pPr indent="-228600" lvl="4" marL="2286000" rtl="0" algn="l">
              <a:lnSpc>
                <a:spcPct val="90000"/>
              </a:lnSpc>
              <a:spcBef>
                <a:spcPts val="200"/>
              </a:spcBef>
              <a:spcAft>
                <a:spcPts val="0"/>
              </a:spcAft>
              <a:buClr>
                <a:schemeClr val="lt1"/>
              </a:buClr>
              <a:buSzPts val="900"/>
              <a:buNone/>
              <a:defRPr b="0" i="0"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1004" name="Google Shape;1004;p67"/>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1005" name="Google Shape;1005;p67"/>
          <p:cNvGrpSpPr/>
          <p:nvPr/>
        </p:nvGrpSpPr>
        <p:grpSpPr>
          <a:xfrm>
            <a:off x="9481728" y="2356516"/>
            <a:ext cx="665702" cy="182456"/>
            <a:chOff x="7970750" y="7577075"/>
            <a:chExt cx="2301875" cy="630900"/>
          </a:xfrm>
        </p:grpSpPr>
        <p:pic>
          <p:nvPicPr>
            <p:cNvPr id="1006" name="Google Shape;1006;p67"/>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1007" name="Google Shape;1007;p67"/>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1008" name="Google Shape;1008;p67"/>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009" name="Google Shape;1009;p67"/>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010" name="Google Shape;1010;p67"/>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1011" name="Google Shape;1011;p67"/>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1012" name="Google Shape;1012;p67"/>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013" name="Google Shape;1013;p67"/>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1014" name="Google Shape;1014;p67"/>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015" name="Google Shape;1015;p67"/>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End Slide_Opt B">
  <p:cSld name="11_End Slide_Opt B">
    <p:spTree>
      <p:nvGrpSpPr>
        <p:cNvPr id="1016" name="Shape 1016"/>
        <p:cNvGrpSpPr/>
        <p:nvPr/>
      </p:nvGrpSpPr>
      <p:grpSpPr>
        <a:xfrm>
          <a:off x="0" y="0"/>
          <a:ext cx="0" cy="0"/>
          <a:chOff x="0" y="0"/>
          <a:chExt cx="0" cy="0"/>
        </a:xfrm>
      </p:grpSpPr>
      <p:sp>
        <p:nvSpPr>
          <p:cNvPr id="1017" name="Google Shape;1017;p68"/>
          <p:cNvSpPr/>
          <p:nvPr>
            <p:ph idx="2" type="pic"/>
          </p:nvPr>
        </p:nvSpPr>
        <p:spPr>
          <a:xfrm>
            <a:off x="0" y="0"/>
            <a:ext cx="9144000" cy="5143500"/>
          </a:xfrm>
          <a:prstGeom prst="rect">
            <a:avLst/>
          </a:prstGeom>
          <a:solidFill>
            <a:srgbClr val="7F7F7F"/>
          </a:solidFill>
          <a:ln>
            <a:noFill/>
          </a:ln>
        </p:spPr>
      </p:sp>
      <p:pic>
        <p:nvPicPr>
          <p:cNvPr id="1018" name="Google Shape;1018;p68"/>
          <p:cNvPicPr preferRelativeResize="0"/>
          <p:nvPr/>
        </p:nvPicPr>
        <p:blipFill>
          <a:blip r:embed="rId2">
            <a:alphaModFix/>
          </a:blip>
          <a:stretch>
            <a:fillRect/>
          </a:stretch>
        </p:blipFill>
        <p:spPr>
          <a:xfrm>
            <a:off x="-317130" y="-271800"/>
            <a:ext cx="9790838" cy="5703348"/>
          </a:xfrm>
          <a:prstGeom prst="rect">
            <a:avLst/>
          </a:prstGeom>
          <a:noFill/>
          <a:ln>
            <a:noFill/>
          </a:ln>
        </p:spPr>
      </p:pic>
      <p:sp>
        <p:nvSpPr>
          <p:cNvPr id="1019" name="Google Shape;1019;p68"/>
          <p:cNvSpPr txBox="1"/>
          <p:nvPr>
            <p:ph type="title"/>
          </p:nvPr>
        </p:nvSpPr>
        <p:spPr>
          <a:xfrm>
            <a:off x="0" y="1977506"/>
            <a:ext cx="9143700" cy="924600"/>
          </a:xfrm>
          <a:prstGeom prst="rect">
            <a:avLst/>
          </a:prstGeom>
          <a:noFill/>
          <a:ln>
            <a:noFill/>
          </a:ln>
          <a:effectLst>
            <a:outerShdw blurRad="604849" sx="102000" rotWithShape="0" algn="ctr" sy="102000">
              <a:schemeClr val="lt1">
                <a:alpha val="16079"/>
              </a:schemeClr>
            </a:outerShdw>
          </a:effectLst>
        </p:spPr>
        <p:txBody>
          <a:bodyPr anchorCtr="0" anchor="ctr" bIns="432025" lIns="34300" spcFirstLastPara="1" rIns="34300" wrap="square" tIns="337525">
            <a:noAutofit/>
          </a:bodyPr>
          <a:lstStyle>
            <a:lvl1pPr lvl="0" rtl="0" algn="ctr">
              <a:lnSpc>
                <a:spcPct val="80000"/>
              </a:lnSpc>
              <a:spcBef>
                <a:spcPts val="0"/>
              </a:spcBef>
              <a:spcAft>
                <a:spcPts val="0"/>
              </a:spcAft>
              <a:buClr>
                <a:schemeClr val="lt1"/>
              </a:buClr>
              <a:buSzPts val="4300"/>
              <a:buFont typeface="Inter"/>
              <a:buNone/>
              <a:defRPr b="1" i="0" sz="4300">
                <a:solidFill>
                  <a:schemeClr val="lt1"/>
                </a:solidFill>
                <a:latin typeface="Inter"/>
                <a:ea typeface="Inter"/>
                <a:cs typeface="Inter"/>
                <a:sym typeface="Inter"/>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020" name="Google Shape;1020;p68"/>
          <p:cNvSpPr txBox="1"/>
          <p:nvPr>
            <p:ph idx="1" type="body"/>
          </p:nvPr>
        </p:nvSpPr>
        <p:spPr>
          <a:xfrm>
            <a:off x="2470349" y="3175625"/>
            <a:ext cx="1222800" cy="649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sz="900">
                <a:solidFill>
                  <a:schemeClr val="lt1"/>
                </a:solidFill>
              </a:defRPr>
            </a:lvl2pPr>
            <a:lvl3pPr indent="-228600" lvl="2" marL="1371600" rtl="0" algn="l">
              <a:lnSpc>
                <a:spcPct val="90000"/>
              </a:lnSpc>
              <a:spcBef>
                <a:spcPts val="200"/>
              </a:spcBef>
              <a:spcAft>
                <a:spcPts val="0"/>
              </a:spcAft>
              <a:buClr>
                <a:schemeClr val="lt1"/>
              </a:buClr>
              <a:buSzPts val="900"/>
              <a:buNone/>
              <a:defRPr b="0" i="0" sz="900">
                <a:solidFill>
                  <a:schemeClr val="lt1"/>
                </a:solidFill>
              </a:defRPr>
            </a:lvl3pPr>
            <a:lvl4pPr indent="-228600" lvl="3" marL="1828800" rtl="0" algn="l">
              <a:lnSpc>
                <a:spcPct val="90000"/>
              </a:lnSpc>
              <a:spcBef>
                <a:spcPts val="200"/>
              </a:spcBef>
              <a:spcAft>
                <a:spcPts val="0"/>
              </a:spcAft>
              <a:buClr>
                <a:schemeClr val="lt1"/>
              </a:buClr>
              <a:buSzPts val="900"/>
              <a:buNone/>
              <a:defRPr b="0" i="0" sz="900">
                <a:solidFill>
                  <a:schemeClr val="lt1"/>
                </a:solidFill>
              </a:defRPr>
            </a:lvl4pPr>
            <a:lvl5pPr indent="-228600" lvl="4" marL="2286000" rtl="0" algn="l">
              <a:lnSpc>
                <a:spcPct val="90000"/>
              </a:lnSpc>
              <a:spcBef>
                <a:spcPts val="200"/>
              </a:spcBef>
              <a:spcAft>
                <a:spcPts val="0"/>
              </a:spcAft>
              <a:buClr>
                <a:schemeClr val="lt1"/>
              </a:buClr>
              <a:buSzPts val="900"/>
              <a:buNone/>
              <a:defRPr b="0" i="0"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1021" name="Google Shape;1021;p68"/>
          <p:cNvSpPr/>
          <p:nvPr>
            <p:ph idx="3" type="pic"/>
          </p:nvPr>
        </p:nvSpPr>
        <p:spPr>
          <a:xfrm>
            <a:off x="3849223" y="718840"/>
            <a:ext cx="1445700" cy="924600"/>
          </a:xfrm>
          <a:prstGeom prst="rect">
            <a:avLst/>
          </a:prstGeom>
          <a:noFill/>
          <a:ln>
            <a:noFill/>
          </a:ln>
        </p:spPr>
      </p:sp>
      <p:sp>
        <p:nvSpPr>
          <p:cNvPr id="1022" name="Google Shape;1022;p68"/>
          <p:cNvSpPr txBox="1"/>
          <p:nvPr>
            <p:ph idx="4" type="body"/>
          </p:nvPr>
        </p:nvSpPr>
        <p:spPr>
          <a:xfrm>
            <a:off x="3960351" y="3175625"/>
            <a:ext cx="1222800" cy="649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sz="900">
                <a:solidFill>
                  <a:schemeClr val="lt1"/>
                </a:solidFill>
              </a:defRPr>
            </a:lvl2pPr>
            <a:lvl3pPr indent="-228600" lvl="2" marL="1371600" rtl="0" algn="l">
              <a:lnSpc>
                <a:spcPct val="90000"/>
              </a:lnSpc>
              <a:spcBef>
                <a:spcPts val="200"/>
              </a:spcBef>
              <a:spcAft>
                <a:spcPts val="0"/>
              </a:spcAft>
              <a:buClr>
                <a:schemeClr val="lt1"/>
              </a:buClr>
              <a:buSzPts val="900"/>
              <a:buNone/>
              <a:defRPr b="0" i="0" sz="900">
                <a:solidFill>
                  <a:schemeClr val="lt1"/>
                </a:solidFill>
              </a:defRPr>
            </a:lvl3pPr>
            <a:lvl4pPr indent="-228600" lvl="3" marL="1828800" rtl="0" algn="l">
              <a:lnSpc>
                <a:spcPct val="90000"/>
              </a:lnSpc>
              <a:spcBef>
                <a:spcPts val="200"/>
              </a:spcBef>
              <a:spcAft>
                <a:spcPts val="0"/>
              </a:spcAft>
              <a:buClr>
                <a:schemeClr val="lt1"/>
              </a:buClr>
              <a:buSzPts val="900"/>
              <a:buNone/>
              <a:defRPr b="0" i="0" sz="900">
                <a:solidFill>
                  <a:schemeClr val="lt1"/>
                </a:solidFill>
              </a:defRPr>
            </a:lvl4pPr>
            <a:lvl5pPr indent="-228600" lvl="4" marL="2286000" rtl="0" algn="l">
              <a:lnSpc>
                <a:spcPct val="90000"/>
              </a:lnSpc>
              <a:spcBef>
                <a:spcPts val="200"/>
              </a:spcBef>
              <a:spcAft>
                <a:spcPts val="0"/>
              </a:spcAft>
              <a:buClr>
                <a:schemeClr val="lt1"/>
              </a:buClr>
              <a:buSzPts val="900"/>
              <a:buNone/>
              <a:defRPr b="0" i="0"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sp>
        <p:nvSpPr>
          <p:cNvPr id="1023" name="Google Shape;1023;p68"/>
          <p:cNvSpPr txBox="1"/>
          <p:nvPr>
            <p:ph idx="5" type="body"/>
          </p:nvPr>
        </p:nvSpPr>
        <p:spPr>
          <a:xfrm>
            <a:off x="5450354" y="3175625"/>
            <a:ext cx="1222800" cy="649200"/>
          </a:xfrm>
          <a:prstGeom prst="rect">
            <a:avLst/>
          </a:prstGeom>
          <a:noFill/>
          <a:ln>
            <a:noFill/>
          </a:ln>
        </p:spPr>
        <p:txBody>
          <a:bodyPr anchorCtr="0" anchor="t" bIns="17150" lIns="34300" spcFirstLastPara="1" rIns="34300" wrap="square" tIns="17150">
            <a:noAutofit/>
          </a:bodyPr>
          <a:lstStyle>
            <a:lvl1pPr indent="-228600" lvl="0" marL="457200" rtl="0" algn="l">
              <a:lnSpc>
                <a:spcPct val="90000"/>
              </a:lnSpc>
              <a:spcBef>
                <a:spcPts val="400"/>
              </a:spcBef>
              <a:spcAft>
                <a:spcPts val="0"/>
              </a:spcAft>
              <a:buClr>
                <a:schemeClr val="lt1"/>
              </a:buClr>
              <a:buSzPts val="1100"/>
              <a:buNone/>
              <a:defRPr b="1" i="0">
                <a:solidFill>
                  <a:schemeClr val="lt1"/>
                </a:solidFill>
                <a:latin typeface="Inter SemiBold"/>
                <a:ea typeface="Inter SemiBold"/>
                <a:cs typeface="Inter SemiBold"/>
                <a:sym typeface="Inter SemiBold"/>
              </a:defRPr>
            </a:lvl1pPr>
            <a:lvl2pPr indent="-228600" lvl="1" marL="914400" rtl="0" algn="l">
              <a:lnSpc>
                <a:spcPct val="90000"/>
              </a:lnSpc>
              <a:spcBef>
                <a:spcPts val="200"/>
              </a:spcBef>
              <a:spcAft>
                <a:spcPts val="0"/>
              </a:spcAft>
              <a:buClr>
                <a:schemeClr val="lt1"/>
              </a:buClr>
              <a:buSzPts val="900"/>
              <a:buNone/>
              <a:defRPr b="0" i="0" sz="900">
                <a:solidFill>
                  <a:schemeClr val="lt1"/>
                </a:solidFill>
              </a:defRPr>
            </a:lvl2pPr>
            <a:lvl3pPr indent="-228600" lvl="2" marL="1371600" rtl="0" algn="l">
              <a:lnSpc>
                <a:spcPct val="90000"/>
              </a:lnSpc>
              <a:spcBef>
                <a:spcPts val="200"/>
              </a:spcBef>
              <a:spcAft>
                <a:spcPts val="0"/>
              </a:spcAft>
              <a:buClr>
                <a:schemeClr val="lt1"/>
              </a:buClr>
              <a:buSzPts val="900"/>
              <a:buNone/>
              <a:defRPr b="0" i="0" sz="900">
                <a:solidFill>
                  <a:schemeClr val="lt1"/>
                </a:solidFill>
              </a:defRPr>
            </a:lvl3pPr>
            <a:lvl4pPr indent="-228600" lvl="3" marL="1828800" rtl="0" algn="l">
              <a:lnSpc>
                <a:spcPct val="90000"/>
              </a:lnSpc>
              <a:spcBef>
                <a:spcPts val="200"/>
              </a:spcBef>
              <a:spcAft>
                <a:spcPts val="0"/>
              </a:spcAft>
              <a:buClr>
                <a:schemeClr val="lt1"/>
              </a:buClr>
              <a:buSzPts val="900"/>
              <a:buNone/>
              <a:defRPr b="0" i="0" sz="900">
                <a:solidFill>
                  <a:schemeClr val="lt1"/>
                </a:solidFill>
              </a:defRPr>
            </a:lvl4pPr>
            <a:lvl5pPr indent="-228600" lvl="4" marL="2286000" rtl="0" algn="l">
              <a:lnSpc>
                <a:spcPct val="90000"/>
              </a:lnSpc>
              <a:spcBef>
                <a:spcPts val="200"/>
              </a:spcBef>
              <a:spcAft>
                <a:spcPts val="0"/>
              </a:spcAft>
              <a:buClr>
                <a:schemeClr val="lt1"/>
              </a:buClr>
              <a:buSzPts val="900"/>
              <a:buNone/>
              <a:defRPr b="0" i="0" sz="900">
                <a:solidFill>
                  <a:schemeClr val="lt1"/>
                </a:solidFill>
              </a:defRPr>
            </a:lvl5pPr>
            <a:lvl6pPr indent="-273050" lvl="5" marL="2743200" rtl="0" algn="l">
              <a:lnSpc>
                <a:spcPct val="90000"/>
              </a:lnSpc>
              <a:spcBef>
                <a:spcPts val="200"/>
              </a:spcBef>
              <a:spcAft>
                <a:spcPts val="0"/>
              </a:spcAft>
              <a:buClr>
                <a:schemeClr val="dk1"/>
              </a:buClr>
              <a:buSzPts val="700"/>
              <a:buChar char="•"/>
              <a:defRPr/>
            </a:lvl6pPr>
            <a:lvl7pPr indent="-273050" lvl="6" marL="3200400" rtl="0" algn="l">
              <a:lnSpc>
                <a:spcPct val="90000"/>
              </a:lnSpc>
              <a:spcBef>
                <a:spcPts val="200"/>
              </a:spcBef>
              <a:spcAft>
                <a:spcPts val="0"/>
              </a:spcAft>
              <a:buClr>
                <a:schemeClr val="dk1"/>
              </a:buClr>
              <a:buSzPts val="700"/>
              <a:buChar char="•"/>
              <a:defRPr/>
            </a:lvl7pPr>
            <a:lvl8pPr indent="-273050" lvl="7" marL="3657600" rtl="0" algn="l">
              <a:lnSpc>
                <a:spcPct val="90000"/>
              </a:lnSpc>
              <a:spcBef>
                <a:spcPts val="200"/>
              </a:spcBef>
              <a:spcAft>
                <a:spcPts val="0"/>
              </a:spcAft>
              <a:buClr>
                <a:schemeClr val="dk1"/>
              </a:buClr>
              <a:buSzPts val="700"/>
              <a:buChar char="•"/>
              <a:defRPr/>
            </a:lvl8pPr>
            <a:lvl9pPr indent="-273050" lvl="8" marL="4114800" rtl="0" algn="l">
              <a:lnSpc>
                <a:spcPct val="90000"/>
              </a:lnSpc>
              <a:spcBef>
                <a:spcPts val="200"/>
              </a:spcBef>
              <a:spcAft>
                <a:spcPts val="0"/>
              </a:spcAft>
              <a:buClr>
                <a:schemeClr val="dk1"/>
              </a:buClr>
              <a:buSzPts val="700"/>
              <a:buChar char="•"/>
              <a:defRPr/>
            </a:lvl9pPr>
          </a:lstStyle>
          <a:p/>
        </p:txBody>
      </p:sp>
      <p:pic>
        <p:nvPicPr>
          <p:cNvPr id="1024" name="Google Shape;1024;p68"/>
          <p:cNvPicPr preferRelativeResize="0"/>
          <p:nvPr/>
        </p:nvPicPr>
        <p:blipFill rotWithShape="1">
          <a:blip r:embed="rId3">
            <a:alphaModFix/>
          </a:blip>
          <a:srcRect b="0" l="7656" r="7179" t="7817"/>
          <a:stretch/>
        </p:blipFill>
        <p:spPr>
          <a:xfrm>
            <a:off x="9481255" y="2173791"/>
            <a:ext cx="316800" cy="156600"/>
          </a:xfrm>
          <a:prstGeom prst="roundRect">
            <a:avLst>
              <a:gd fmla="val 16667" name="adj"/>
            </a:avLst>
          </a:prstGeom>
          <a:noFill/>
          <a:ln>
            <a:noFill/>
          </a:ln>
        </p:spPr>
      </p:pic>
      <p:grpSp>
        <p:nvGrpSpPr>
          <p:cNvPr id="1025" name="Google Shape;1025;p68"/>
          <p:cNvGrpSpPr/>
          <p:nvPr/>
        </p:nvGrpSpPr>
        <p:grpSpPr>
          <a:xfrm>
            <a:off x="9481728" y="2356516"/>
            <a:ext cx="665702" cy="182456"/>
            <a:chOff x="7970750" y="7577075"/>
            <a:chExt cx="2301875" cy="630900"/>
          </a:xfrm>
        </p:grpSpPr>
        <p:pic>
          <p:nvPicPr>
            <p:cNvPr id="1026" name="Google Shape;1026;p68"/>
            <p:cNvPicPr preferRelativeResize="0"/>
            <p:nvPr/>
          </p:nvPicPr>
          <p:blipFill rotWithShape="1">
            <a:blip r:embed="rId4">
              <a:alphaModFix/>
            </a:blip>
            <a:srcRect b="16985" l="11581" r="61181" t="-534"/>
            <a:stretch/>
          </p:blipFill>
          <p:spPr>
            <a:xfrm>
              <a:off x="7970750" y="7577075"/>
              <a:ext cx="1508700" cy="630900"/>
            </a:xfrm>
            <a:prstGeom prst="roundRect">
              <a:avLst>
                <a:gd fmla="val 16667" name="adj"/>
              </a:avLst>
            </a:prstGeom>
            <a:noFill/>
            <a:ln>
              <a:noFill/>
            </a:ln>
          </p:spPr>
        </p:pic>
        <p:pic>
          <p:nvPicPr>
            <p:cNvPr id="1027" name="Google Shape;1027;p68"/>
            <p:cNvPicPr preferRelativeResize="0"/>
            <p:nvPr/>
          </p:nvPicPr>
          <p:blipFill rotWithShape="1">
            <a:blip r:embed="rId4">
              <a:alphaModFix/>
            </a:blip>
            <a:srcRect b="14131" l="79049" r="1544" t="14131"/>
            <a:stretch/>
          </p:blipFill>
          <p:spPr>
            <a:xfrm>
              <a:off x="9021025" y="7577075"/>
              <a:ext cx="1251600" cy="630900"/>
            </a:xfrm>
            <a:prstGeom prst="roundRect">
              <a:avLst>
                <a:gd fmla="val 16667" name="adj"/>
              </a:avLst>
            </a:prstGeom>
            <a:noFill/>
            <a:ln>
              <a:noFill/>
            </a:ln>
          </p:spPr>
        </p:pic>
      </p:grpSp>
      <p:sp>
        <p:nvSpPr>
          <p:cNvPr id="1028" name="Google Shape;1028;p68"/>
          <p:cNvSpPr/>
          <p:nvPr/>
        </p:nvSpPr>
        <p:spPr>
          <a:xfrm>
            <a:off x="9547589" y="3268223"/>
            <a:ext cx="3593400" cy="19536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029" name="Google Shape;1029;p68"/>
          <p:cNvSpPr/>
          <p:nvPr/>
        </p:nvSpPr>
        <p:spPr>
          <a:xfrm>
            <a:off x="9514421" y="581034"/>
            <a:ext cx="3593400" cy="1455000"/>
          </a:xfrm>
          <a:prstGeom prst="roundRect">
            <a:avLst>
              <a:gd fmla="val 7178" name="adj"/>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1030" name="Google Shape;1030;p68"/>
          <p:cNvSpPr/>
          <p:nvPr/>
        </p:nvSpPr>
        <p:spPr>
          <a:xfrm>
            <a:off x="9514421" y="752091"/>
            <a:ext cx="3345300" cy="11130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Increase List Level or Decrease List Level: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 sz="900" u="none" cap="none" strike="noStrike">
                <a:solidFill>
                  <a:schemeClr val="dk1"/>
                </a:solidFill>
                <a:latin typeface="Inter Light"/>
                <a:ea typeface="Inter Light"/>
                <a:cs typeface="Inter Light"/>
                <a:sym typeface="Inter Light"/>
              </a:rPr>
            </a:br>
            <a:r>
              <a:rPr b="1" i="0" lang="en" sz="900" u="none" cap="none" strike="noStrike">
                <a:solidFill>
                  <a:schemeClr val="dk1"/>
                </a:solidFill>
                <a:latin typeface="Inter SemiBold"/>
                <a:ea typeface="Inter SemiBold"/>
                <a:cs typeface="Inter SemiBold"/>
                <a:sym typeface="Inter SemiBold"/>
              </a:rPr>
              <a:t>use the Increase or Decrease List Level </a:t>
            </a:r>
            <a:br>
              <a:rPr b="1" i="0" lang="en" sz="900" u="none" cap="none" strike="noStrike">
                <a:solidFill>
                  <a:schemeClr val="dk1"/>
                </a:solidFill>
                <a:latin typeface="Inter SemiBold"/>
                <a:ea typeface="Inter SemiBold"/>
                <a:cs typeface="Inter SemiBold"/>
                <a:sym typeface="Inter SemiBold"/>
              </a:rPr>
            </a:br>
            <a:r>
              <a:rPr b="1" i="0" lang="en" sz="900" u="none" cap="none" strike="noStrike">
                <a:solidFill>
                  <a:schemeClr val="dk1"/>
                </a:solidFill>
                <a:latin typeface="Inter SemiBold"/>
                <a:ea typeface="Inter SemiBold"/>
                <a:cs typeface="Inter SemiBold"/>
                <a:sym typeface="Inter SemiBold"/>
              </a:rPr>
              <a:t>buttons in the </a:t>
            </a:r>
            <a:r>
              <a:rPr b="1" lang="en" sz="900">
                <a:solidFill>
                  <a:schemeClr val="dk1"/>
                </a:solidFill>
                <a:latin typeface="Inter SemiBold"/>
                <a:ea typeface="Inter SemiBold"/>
                <a:cs typeface="Inter SemiBold"/>
                <a:sym typeface="Inter SemiBold"/>
              </a:rPr>
              <a:t>text edit ribbon</a:t>
            </a:r>
            <a:r>
              <a:rPr b="1" i="0" lang="en" sz="900" u="none" cap="none" strike="noStrike">
                <a:solidFill>
                  <a:schemeClr val="dk1"/>
                </a:solidFill>
                <a:latin typeface="Inter SemiBold"/>
                <a:ea typeface="Inter SemiBold"/>
                <a:cs typeface="Inter SemiBold"/>
                <a:sym typeface="Inter SemiBold"/>
              </a:rPr>
              <a:t>.</a:t>
            </a:r>
            <a:endParaRPr sz="600"/>
          </a:p>
          <a:p>
            <a:pPr indent="0" lvl="2" marL="495300" marR="0" rtl="0" algn="l">
              <a:spcBef>
                <a:spcPts val="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This will toggle through body copy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and bullet styles.</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sp>
        <p:nvSpPr>
          <p:cNvPr id="1031" name="Google Shape;1031;p68"/>
          <p:cNvSpPr/>
          <p:nvPr/>
        </p:nvSpPr>
        <p:spPr>
          <a:xfrm>
            <a:off x="9547292" y="3440382"/>
            <a:ext cx="3218700" cy="1624500"/>
          </a:xfrm>
          <a:prstGeom prst="rect">
            <a:avLst/>
          </a:prstGeom>
          <a:noFill/>
          <a:ln>
            <a:noFill/>
          </a:ln>
        </p:spPr>
        <p:txBody>
          <a:bodyPr anchorCtr="0" anchor="t" bIns="17150" lIns="34300" spcFirstLastPara="1" rIns="34300" wrap="square" tIns="17150">
            <a:noAutofit/>
          </a:bodyPr>
          <a:lstStyle/>
          <a:p>
            <a:pPr indent="0" lvl="2" marL="495300" marR="0" rtl="0" algn="l">
              <a:spcBef>
                <a:spcPts val="0"/>
              </a:spcBef>
              <a:spcAft>
                <a:spcPts val="0"/>
              </a:spcAft>
              <a:buClr>
                <a:schemeClr val="dk1"/>
              </a:buClr>
              <a:buSzPts val="900"/>
              <a:buFont typeface="Inter"/>
              <a:buNone/>
            </a:pPr>
            <a:r>
              <a:rPr b="1" i="0" lang="en" sz="900" u="none" cap="none" strike="noStrike">
                <a:solidFill>
                  <a:schemeClr val="dk1"/>
                </a:solidFill>
                <a:latin typeface="Inter"/>
                <a:ea typeface="Inter"/>
                <a:cs typeface="Inter"/>
                <a:sym typeface="Inter"/>
              </a:rPr>
              <a:t>Send to back / Bring to Front</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If you find some elements on your slide seem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to go missing when you change out an image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a placeholders – no stress!</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Select the object or image that has jumped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in front of all your elements, and navigate to </a:t>
            </a:r>
            <a:r>
              <a:rPr lang="en" sz="900">
                <a:solidFill>
                  <a:schemeClr val="dk1"/>
                </a:solidFill>
                <a:latin typeface="Inter Light"/>
                <a:ea typeface="Inter Light"/>
                <a:cs typeface="Inter Light"/>
                <a:sym typeface="Inter Light"/>
              </a:rPr>
              <a:t>the top menu to </a:t>
            </a:r>
            <a:r>
              <a:rPr b="1" lang="en" sz="900">
                <a:solidFill>
                  <a:schemeClr val="dk1"/>
                </a:solidFill>
                <a:latin typeface="Inter"/>
                <a:ea typeface="Inter"/>
                <a:cs typeface="Inter"/>
                <a:sym typeface="Inter"/>
              </a:rPr>
              <a:t>‘Format</a:t>
            </a:r>
            <a:r>
              <a:rPr b="1" lang="en" sz="900">
                <a:solidFill>
                  <a:schemeClr val="dk1"/>
                </a:solidFill>
                <a:latin typeface="Inter SemiBold"/>
                <a:ea typeface="Inter SemiBold"/>
                <a:cs typeface="Inter SemiBold"/>
                <a:sym typeface="Inter SemiBold"/>
              </a:rPr>
              <a:t> &gt; O</a:t>
            </a:r>
            <a:r>
              <a:rPr b="1" i="0" lang="en" sz="900" u="none" cap="none" strike="noStrike">
                <a:solidFill>
                  <a:schemeClr val="dk1"/>
                </a:solidFill>
                <a:latin typeface="Inter SemiBold"/>
                <a:ea typeface="Inter SemiBold"/>
                <a:cs typeface="Inter SemiBold"/>
                <a:sym typeface="Inter SemiBold"/>
              </a:rPr>
              <a:t>rder </a:t>
            </a:r>
            <a:r>
              <a:rPr b="1" lang="en" sz="900">
                <a:solidFill>
                  <a:schemeClr val="dk1"/>
                </a:solidFill>
                <a:latin typeface="Inter SemiBold"/>
                <a:ea typeface="Inter SemiBold"/>
                <a:cs typeface="Inter SemiBold"/>
                <a:sym typeface="Inter SemiBold"/>
              </a:rPr>
              <a:t>&gt;’</a:t>
            </a:r>
            <a:r>
              <a:rPr b="1" i="0" lang="en" sz="900" u="none" cap="none" strike="noStrike">
                <a:solidFill>
                  <a:schemeClr val="dk1"/>
                </a:solidFill>
                <a:latin typeface="Inter SemiBold"/>
                <a:ea typeface="Inter SemiBold"/>
                <a:cs typeface="Inter SemiBold"/>
                <a:sym typeface="Inter SemiBold"/>
              </a:rPr>
              <a:t> </a:t>
            </a:r>
            <a:r>
              <a:rPr b="0" i="0" lang="en" sz="900" u="none" cap="none" strike="noStrike">
                <a:solidFill>
                  <a:schemeClr val="dk1"/>
                </a:solidFill>
                <a:latin typeface="Inter Light"/>
                <a:ea typeface="Inter Light"/>
                <a:cs typeface="Inter Light"/>
                <a:sym typeface="Inter Light"/>
              </a:rPr>
              <a:t>where you can find the </a:t>
            </a:r>
            <a:r>
              <a:rPr b="1" i="0" lang="en" sz="900" u="none" cap="none" strike="noStrike">
                <a:solidFill>
                  <a:schemeClr val="dk1"/>
                </a:solidFill>
                <a:latin typeface="Inter SemiBold"/>
                <a:ea typeface="Inter SemiBold"/>
                <a:cs typeface="Inter SemiBold"/>
                <a:sym typeface="Inter SemiBold"/>
              </a:rPr>
              <a:t>‘Send to Back’ </a:t>
            </a:r>
            <a:r>
              <a:rPr b="0" i="0" lang="en" sz="900" u="none" cap="none" strike="noStrike">
                <a:solidFill>
                  <a:schemeClr val="dk1"/>
                </a:solidFill>
                <a:latin typeface="Inter Light"/>
                <a:ea typeface="Inter Light"/>
                <a:cs typeface="Inter Light"/>
                <a:sym typeface="Inter Light"/>
              </a:rPr>
              <a:t>or </a:t>
            </a:r>
            <a:r>
              <a:rPr b="1" i="0" lang="en" sz="900" u="none" cap="none" strike="noStrike">
                <a:solidFill>
                  <a:schemeClr val="dk1"/>
                </a:solidFill>
                <a:latin typeface="Inter SemiBold"/>
                <a:ea typeface="Inter SemiBold"/>
                <a:cs typeface="Inter SemiBold"/>
                <a:sym typeface="Inter SemiBold"/>
              </a:rPr>
              <a:t>‘Send Backwards’ </a:t>
            </a:r>
            <a:r>
              <a:rPr b="0" i="0" lang="en" sz="900" u="none" cap="none" strike="noStrike">
                <a:solidFill>
                  <a:schemeClr val="dk1"/>
                </a:solidFill>
                <a:latin typeface="Inter Light"/>
                <a:ea typeface="Inter Light"/>
                <a:cs typeface="Inter Light"/>
                <a:sym typeface="Inter Light"/>
              </a:rPr>
              <a:t>tool. </a:t>
            </a:r>
            <a:endParaRPr sz="600"/>
          </a:p>
          <a:p>
            <a:pPr indent="0" lvl="2" marL="495300" marR="0" rtl="0" algn="l">
              <a:spcBef>
                <a:spcPts val="400"/>
              </a:spcBef>
              <a:spcAft>
                <a:spcPts val="0"/>
              </a:spcAft>
              <a:buClr>
                <a:schemeClr val="dk1"/>
              </a:buClr>
              <a:buSzPts val="900"/>
              <a:buFont typeface="Inter Light"/>
              <a:buNone/>
            </a:pPr>
            <a:r>
              <a:rPr b="0" i="0" lang="en" sz="900" u="none" cap="none" strike="noStrike">
                <a:solidFill>
                  <a:schemeClr val="dk1"/>
                </a:solidFill>
                <a:latin typeface="Inter Light"/>
                <a:ea typeface="Inter Light"/>
                <a:cs typeface="Inter Light"/>
                <a:sym typeface="Inter Light"/>
              </a:rPr>
              <a:t>You can even right click your object and find </a:t>
            </a:r>
            <a:br>
              <a:rPr b="0" i="0" lang="en" sz="900" u="none" cap="none" strike="noStrike">
                <a:solidFill>
                  <a:schemeClr val="dk1"/>
                </a:solidFill>
                <a:latin typeface="Inter Light"/>
                <a:ea typeface="Inter Light"/>
                <a:cs typeface="Inter Light"/>
                <a:sym typeface="Inter Light"/>
              </a:rPr>
            </a:br>
            <a:r>
              <a:rPr b="0" i="0" lang="en" sz="900" u="none" cap="none" strike="noStrike">
                <a:solidFill>
                  <a:schemeClr val="dk1"/>
                </a:solidFill>
                <a:latin typeface="Inter Light"/>
                <a:ea typeface="Inter Light"/>
                <a:cs typeface="Inter Light"/>
                <a:sym typeface="Inter Light"/>
              </a:rPr>
              <a:t>this tool in the dropdown menu.</a:t>
            </a:r>
            <a:endParaRPr sz="600"/>
          </a:p>
          <a:p>
            <a:pPr indent="0" lvl="0" marL="0" marR="0" rtl="0" algn="l">
              <a:spcBef>
                <a:spcPts val="0"/>
              </a:spcBef>
              <a:spcAft>
                <a:spcPts val="0"/>
              </a:spcAft>
              <a:buNone/>
            </a:pPr>
            <a:r>
              <a:t/>
            </a:r>
            <a:endParaRPr sz="400">
              <a:solidFill>
                <a:schemeClr val="dk1"/>
              </a:solidFill>
              <a:latin typeface="Inter Light"/>
              <a:ea typeface="Inter Light"/>
              <a:cs typeface="Inter Light"/>
              <a:sym typeface="Inter Light"/>
            </a:endParaRPr>
          </a:p>
        </p:txBody>
      </p:sp>
      <p:pic>
        <p:nvPicPr>
          <p:cNvPr id="1032" name="Google Shape;1032;p68"/>
          <p:cNvPicPr preferRelativeResize="0"/>
          <p:nvPr/>
        </p:nvPicPr>
        <p:blipFill>
          <a:blip r:embed="rId5">
            <a:alphaModFix/>
          </a:blip>
          <a:stretch>
            <a:fillRect/>
          </a:stretch>
        </p:blipFill>
        <p:spPr>
          <a:xfrm rot="10800000">
            <a:off x="9514402" y="-28362"/>
            <a:ext cx="802200" cy="471600"/>
          </a:xfrm>
          <a:prstGeom prst="roundRect">
            <a:avLst>
              <a:gd fmla="val 16667"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033" name="Google Shape;1033;p68"/>
          <p:cNvPicPr preferRelativeResize="0"/>
          <p:nvPr/>
        </p:nvPicPr>
        <p:blipFill rotWithShape="1">
          <a:blip r:embed="rId6">
            <a:alphaModFix/>
          </a:blip>
          <a:srcRect b="0" l="0" r="0" t="0"/>
          <a:stretch/>
        </p:blipFill>
        <p:spPr>
          <a:xfrm>
            <a:off x="10180840" y="377846"/>
            <a:ext cx="135748" cy="203188"/>
          </a:xfrm>
          <a:prstGeom prst="rect">
            <a:avLst/>
          </a:prstGeom>
          <a:noFill/>
          <a:ln>
            <a:noFill/>
          </a:ln>
        </p:spPr>
      </p:pic>
      <p:pic>
        <p:nvPicPr>
          <p:cNvPr id="1034" name="Google Shape;1034;p68"/>
          <p:cNvPicPr preferRelativeResize="0"/>
          <p:nvPr/>
        </p:nvPicPr>
        <p:blipFill rotWithShape="1">
          <a:blip r:embed="rId7">
            <a:alphaModFix/>
          </a:blip>
          <a:srcRect b="0" l="9910" r="1913" t="0"/>
          <a:stretch/>
        </p:blipFill>
        <p:spPr>
          <a:xfrm>
            <a:off x="10090004" y="2361441"/>
            <a:ext cx="1148100" cy="768300"/>
          </a:xfrm>
          <a:prstGeom prst="roundRect">
            <a:avLst>
              <a:gd fmla="val 5832" name="adj"/>
            </a:avLst>
          </a:prstGeom>
          <a:noFill/>
          <a:ln>
            <a:noFill/>
          </a:ln>
          <a:effectLst>
            <a:outerShdw blurRad="284464" sx="102000" rotWithShape="0" algn="ctr" sy="102000">
              <a:srgbClr val="000000">
                <a:alpha val="34120"/>
              </a:srgbClr>
            </a:outerShdw>
          </a:effectLst>
        </p:spPr>
      </p:pic>
      <p:pic>
        <p:nvPicPr>
          <p:cNvPr descr="Shape, arrow&#10;&#10;Description automatically generated" id="1035" name="Google Shape;1035;p68"/>
          <p:cNvPicPr preferRelativeResize="0"/>
          <p:nvPr/>
        </p:nvPicPr>
        <p:blipFill rotWithShape="1">
          <a:blip r:embed="rId6">
            <a:alphaModFix/>
          </a:blip>
          <a:srcRect b="0" l="0" r="0" t="0"/>
          <a:stretch/>
        </p:blipFill>
        <p:spPr>
          <a:xfrm>
            <a:off x="11127090" y="3027825"/>
            <a:ext cx="135748" cy="203188"/>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bg>
      <p:bgPr>
        <a:solidFill>
          <a:srgbClr val="282828"/>
        </a:solidFill>
      </p:bgPr>
    </p:bg>
    <p:spTree>
      <p:nvGrpSpPr>
        <p:cNvPr id="1040" name="Shape 1040"/>
        <p:cNvGrpSpPr/>
        <p:nvPr/>
      </p:nvGrpSpPr>
      <p:grpSpPr>
        <a:xfrm>
          <a:off x="0" y="0"/>
          <a:ext cx="0" cy="0"/>
          <a:chOff x="0" y="0"/>
          <a:chExt cx="0" cy="0"/>
        </a:xfrm>
      </p:grpSpPr>
      <p:sp>
        <p:nvSpPr>
          <p:cNvPr id="1041" name="Google Shape;1041;p70"/>
          <p:cNvSpPr txBox="1"/>
          <p:nvPr>
            <p:ph type="ctrTitle"/>
          </p:nvPr>
        </p:nvSpPr>
        <p:spPr>
          <a:xfrm>
            <a:off x="3586100" y="769000"/>
            <a:ext cx="51699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cxnSp>
        <p:nvCxnSpPr>
          <p:cNvPr id="1042" name="Google Shape;1042;p70"/>
          <p:cNvCxnSpPr/>
          <p:nvPr/>
        </p:nvCxnSpPr>
        <p:spPr>
          <a:xfrm>
            <a:off x="3662290" y="3260859"/>
            <a:ext cx="1233900" cy="0"/>
          </a:xfrm>
          <a:prstGeom prst="straightConnector1">
            <a:avLst/>
          </a:prstGeom>
          <a:noFill/>
          <a:ln cap="flat" cmpd="sng" w="9525">
            <a:solidFill>
              <a:srgbClr val="FF1864"/>
            </a:solidFill>
            <a:prstDash val="solid"/>
            <a:round/>
            <a:headEnd len="med" w="med" type="none"/>
            <a:tailEnd len="med" w="med" type="none"/>
          </a:ln>
        </p:spPr>
      </p:cxnSp>
      <p:sp>
        <p:nvSpPr>
          <p:cNvPr id="1043" name="Google Shape;1043;p70"/>
          <p:cNvSpPr txBox="1"/>
          <p:nvPr>
            <p:ph idx="2" type="ctrTitle"/>
          </p:nvPr>
        </p:nvSpPr>
        <p:spPr>
          <a:xfrm>
            <a:off x="3586100" y="2313993"/>
            <a:ext cx="5169900" cy="69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44" name="Google Shape;1044;p70"/>
          <p:cNvSpPr txBox="1"/>
          <p:nvPr>
            <p:ph idx="3" type="ctrTitle"/>
          </p:nvPr>
        </p:nvSpPr>
        <p:spPr>
          <a:xfrm>
            <a:off x="3586100" y="3512781"/>
            <a:ext cx="5169900" cy="125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grpSp>
        <p:nvGrpSpPr>
          <p:cNvPr id="1045" name="Google Shape;1045;p70"/>
          <p:cNvGrpSpPr/>
          <p:nvPr/>
        </p:nvGrpSpPr>
        <p:grpSpPr>
          <a:xfrm>
            <a:off x="-483966" y="888108"/>
            <a:ext cx="3279167" cy="3367288"/>
            <a:chOff x="1259950" y="238125"/>
            <a:chExt cx="5053425" cy="5189225"/>
          </a:xfrm>
        </p:grpSpPr>
        <p:sp>
          <p:nvSpPr>
            <p:cNvPr id="1046" name="Google Shape;1046;p70"/>
            <p:cNvSpPr/>
            <p:nvPr/>
          </p:nvSpPr>
          <p:spPr>
            <a:xfrm>
              <a:off x="4487800" y="4887325"/>
              <a:ext cx="332750" cy="540025"/>
            </a:xfrm>
            <a:custGeom>
              <a:rect b="b" l="l" r="r" t="t"/>
              <a:pathLst>
                <a:path extrusionOk="0" h="21601" w="13310">
                  <a:moveTo>
                    <a:pt x="6714" y="2394"/>
                  </a:moveTo>
                  <a:cubicBezTo>
                    <a:pt x="7239" y="2394"/>
                    <a:pt x="7764" y="2452"/>
                    <a:pt x="8348" y="2510"/>
                  </a:cubicBezTo>
                  <a:cubicBezTo>
                    <a:pt x="9632" y="2685"/>
                    <a:pt x="10624" y="3794"/>
                    <a:pt x="10741" y="5137"/>
                  </a:cubicBezTo>
                  <a:cubicBezTo>
                    <a:pt x="10975" y="7238"/>
                    <a:pt x="10975" y="9340"/>
                    <a:pt x="10741" y="11499"/>
                  </a:cubicBezTo>
                  <a:cubicBezTo>
                    <a:pt x="10627" y="12982"/>
                    <a:pt x="9399" y="14186"/>
                    <a:pt x="7872" y="14186"/>
                  </a:cubicBezTo>
                  <a:cubicBezTo>
                    <a:pt x="7836" y="14186"/>
                    <a:pt x="7800" y="14186"/>
                    <a:pt x="7764" y="14184"/>
                  </a:cubicBezTo>
                  <a:cubicBezTo>
                    <a:pt x="7414" y="14243"/>
                    <a:pt x="7064" y="14243"/>
                    <a:pt x="6714" y="14243"/>
                  </a:cubicBezTo>
                  <a:cubicBezTo>
                    <a:pt x="6363" y="14243"/>
                    <a:pt x="5955" y="14184"/>
                    <a:pt x="5605" y="14184"/>
                  </a:cubicBezTo>
                  <a:cubicBezTo>
                    <a:pt x="4029" y="14184"/>
                    <a:pt x="2744" y="12959"/>
                    <a:pt x="2686" y="11383"/>
                  </a:cubicBezTo>
                  <a:lnTo>
                    <a:pt x="2686" y="5370"/>
                  </a:lnTo>
                  <a:cubicBezTo>
                    <a:pt x="2628" y="3911"/>
                    <a:pt x="3737" y="2685"/>
                    <a:pt x="5138" y="2510"/>
                  </a:cubicBezTo>
                  <a:cubicBezTo>
                    <a:pt x="5663" y="2452"/>
                    <a:pt x="6188" y="2394"/>
                    <a:pt x="6714" y="2394"/>
                  </a:cubicBezTo>
                  <a:close/>
                  <a:moveTo>
                    <a:pt x="6889" y="0"/>
                  </a:moveTo>
                  <a:cubicBezTo>
                    <a:pt x="6247" y="59"/>
                    <a:pt x="5605" y="59"/>
                    <a:pt x="4904" y="175"/>
                  </a:cubicBezTo>
                  <a:cubicBezTo>
                    <a:pt x="3853" y="292"/>
                    <a:pt x="2861" y="584"/>
                    <a:pt x="1927" y="1109"/>
                  </a:cubicBezTo>
                  <a:cubicBezTo>
                    <a:pt x="818" y="1868"/>
                    <a:pt x="118" y="3094"/>
                    <a:pt x="59" y="4495"/>
                  </a:cubicBezTo>
                  <a:lnTo>
                    <a:pt x="59" y="19554"/>
                  </a:lnTo>
                  <a:cubicBezTo>
                    <a:pt x="1" y="19613"/>
                    <a:pt x="1" y="19613"/>
                    <a:pt x="59" y="19671"/>
                  </a:cubicBezTo>
                  <a:cubicBezTo>
                    <a:pt x="116" y="20745"/>
                    <a:pt x="1048" y="21600"/>
                    <a:pt x="2167" y="21600"/>
                  </a:cubicBezTo>
                  <a:cubicBezTo>
                    <a:pt x="2204" y="21600"/>
                    <a:pt x="2241" y="21599"/>
                    <a:pt x="2277" y="21597"/>
                  </a:cubicBezTo>
                  <a:lnTo>
                    <a:pt x="2628" y="21597"/>
                  </a:lnTo>
                  <a:lnTo>
                    <a:pt x="2628" y="14768"/>
                  </a:lnTo>
                  <a:cubicBezTo>
                    <a:pt x="3270" y="15760"/>
                    <a:pt x="4379" y="16344"/>
                    <a:pt x="5546" y="16461"/>
                  </a:cubicBezTo>
                  <a:cubicBezTo>
                    <a:pt x="6013" y="16578"/>
                    <a:pt x="6538" y="16578"/>
                    <a:pt x="7064" y="16578"/>
                  </a:cubicBezTo>
                  <a:cubicBezTo>
                    <a:pt x="7647" y="16578"/>
                    <a:pt x="8231" y="16519"/>
                    <a:pt x="8815" y="16402"/>
                  </a:cubicBezTo>
                  <a:cubicBezTo>
                    <a:pt x="10624" y="16169"/>
                    <a:pt x="12200" y="14943"/>
                    <a:pt x="12842" y="13134"/>
                  </a:cubicBezTo>
                  <a:cubicBezTo>
                    <a:pt x="13134" y="12375"/>
                    <a:pt x="13309" y="11558"/>
                    <a:pt x="13309" y="10741"/>
                  </a:cubicBezTo>
                  <a:lnTo>
                    <a:pt x="13309" y="6246"/>
                  </a:lnTo>
                  <a:cubicBezTo>
                    <a:pt x="13309" y="5662"/>
                    <a:pt x="13251" y="5079"/>
                    <a:pt x="13134" y="4495"/>
                  </a:cubicBezTo>
                  <a:cubicBezTo>
                    <a:pt x="12901" y="2394"/>
                    <a:pt x="11266" y="642"/>
                    <a:pt x="9165" y="292"/>
                  </a:cubicBezTo>
                  <a:cubicBezTo>
                    <a:pt x="8406" y="117"/>
                    <a:pt x="7647" y="0"/>
                    <a:pt x="6889" y="0"/>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0"/>
            <p:cNvSpPr/>
            <p:nvPr/>
          </p:nvSpPr>
          <p:spPr>
            <a:xfrm>
              <a:off x="5957275" y="4888775"/>
              <a:ext cx="356100" cy="537050"/>
            </a:xfrm>
            <a:custGeom>
              <a:rect b="b" l="l" r="r" t="t"/>
              <a:pathLst>
                <a:path extrusionOk="0" h="21482" w="14244">
                  <a:moveTo>
                    <a:pt x="13017" y="1"/>
                  </a:moveTo>
                  <a:cubicBezTo>
                    <a:pt x="12317" y="59"/>
                    <a:pt x="11733" y="526"/>
                    <a:pt x="11558" y="1168"/>
                  </a:cubicBezTo>
                  <a:lnTo>
                    <a:pt x="7122" y="12200"/>
                  </a:lnTo>
                  <a:cubicBezTo>
                    <a:pt x="6480" y="10624"/>
                    <a:pt x="2978" y="1810"/>
                    <a:pt x="2686" y="1051"/>
                  </a:cubicBezTo>
                  <a:cubicBezTo>
                    <a:pt x="2577" y="505"/>
                    <a:pt x="2058" y="112"/>
                    <a:pt x="1513" y="112"/>
                  </a:cubicBezTo>
                  <a:cubicBezTo>
                    <a:pt x="1476" y="112"/>
                    <a:pt x="1439" y="114"/>
                    <a:pt x="1402" y="117"/>
                  </a:cubicBezTo>
                  <a:cubicBezTo>
                    <a:pt x="818" y="117"/>
                    <a:pt x="351" y="117"/>
                    <a:pt x="176" y="409"/>
                  </a:cubicBezTo>
                  <a:cubicBezTo>
                    <a:pt x="1" y="701"/>
                    <a:pt x="118" y="1051"/>
                    <a:pt x="351" y="1635"/>
                  </a:cubicBezTo>
                  <a:lnTo>
                    <a:pt x="1635" y="4845"/>
                  </a:lnTo>
                  <a:cubicBezTo>
                    <a:pt x="2919" y="8114"/>
                    <a:pt x="4203" y="11325"/>
                    <a:pt x="5546" y="14652"/>
                  </a:cubicBezTo>
                  <a:cubicBezTo>
                    <a:pt x="5663" y="15119"/>
                    <a:pt x="5546" y="15586"/>
                    <a:pt x="5371" y="15994"/>
                  </a:cubicBezTo>
                  <a:lnTo>
                    <a:pt x="3094" y="21423"/>
                  </a:lnTo>
                  <a:lnTo>
                    <a:pt x="3503" y="21481"/>
                  </a:lnTo>
                  <a:lnTo>
                    <a:pt x="3795" y="21481"/>
                  </a:lnTo>
                  <a:cubicBezTo>
                    <a:pt x="5079" y="21481"/>
                    <a:pt x="6246" y="20722"/>
                    <a:pt x="6713" y="19496"/>
                  </a:cubicBezTo>
                  <a:lnTo>
                    <a:pt x="14185" y="993"/>
                  </a:lnTo>
                  <a:lnTo>
                    <a:pt x="14185" y="935"/>
                  </a:lnTo>
                  <a:cubicBezTo>
                    <a:pt x="14243" y="584"/>
                    <a:pt x="14068" y="234"/>
                    <a:pt x="13718" y="176"/>
                  </a:cubicBezTo>
                  <a:cubicBezTo>
                    <a:pt x="13484" y="59"/>
                    <a:pt x="13251" y="1"/>
                    <a:pt x="13017"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0"/>
            <p:cNvSpPr/>
            <p:nvPr/>
          </p:nvSpPr>
          <p:spPr>
            <a:xfrm>
              <a:off x="4864300" y="4889950"/>
              <a:ext cx="331275" cy="411900"/>
            </a:xfrm>
            <a:custGeom>
              <a:rect b="b" l="l" r="r" t="t"/>
              <a:pathLst>
                <a:path extrusionOk="0" h="16476" w="13251">
                  <a:moveTo>
                    <a:pt x="7472" y="8826"/>
                  </a:moveTo>
                  <a:cubicBezTo>
                    <a:pt x="8464" y="8826"/>
                    <a:pt x="9573" y="8884"/>
                    <a:pt x="10332" y="8943"/>
                  </a:cubicBezTo>
                  <a:lnTo>
                    <a:pt x="10741" y="8943"/>
                  </a:lnTo>
                  <a:cubicBezTo>
                    <a:pt x="10741" y="9060"/>
                    <a:pt x="10741" y="9176"/>
                    <a:pt x="10741" y="9293"/>
                  </a:cubicBezTo>
                  <a:lnTo>
                    <a:pt x="10741" y="9760"/>
                  </a:lnTo>
                  <a:cubicBezTo>
                    <a:pt x="10857" y="10577"/>
                    <a:pt x="10682" y="11453"/>
                    <a:pt x="10274" y="12212"/>
                  </a:cubicBezTo>
                  <a:cubicBezTo>
                    <a:pt x="9573" y="13321"/>
                    <a:pt x="8347" y="14021"/>
                    <a:pt x="7005" y="14079"/>
                  </a:cubicBezTo>
                  <a:lnTo>
                    <a:pt x="4612" y="14079"/>
                  </a:lnTo>
                  <a:cubicBezTo>
                    <a:pt x="3503" y="14021"/>
                    <a:pt x="2686" y="13145"/>
                    <a:pt x="2686" y="12095"/>
                  </a:cubicBezTo>
                  <a:lnTo>
                    <a:pt x="2686" y="11161"/>
                  </a:lnTo>
                  <a:cubicBezTo>
                    <a:pt x="2744" y="9643"/>
                    <a:pt x="3386" y="9060"/>
                    <a:pt x="4962" y="8943"/>
                  </a:cubicBezTo>
                  <a:cubicBezTo>
                    <a:pt x="5779" y="8826"/>
                    <a:pt x="6655" y="8826"/>
                    <a:pt x="7472" y="8826"/>
                  </a:cubicBezTo>
                  <a:close/>
                  <a:moveTo>
                    <a:pt x="6717" y="1"/>
                  </a:moveTo>
                  <a:cubicBezTo>
                    <a:pt x="5814" y="1"/>
                    <a:pt x="4943" y="167"/>
                    <a:pt x="4028" y="421"/>
                  </a:cubicBezTo>
                  <a:cubicBezTo>
                    <a:pt x="2802" y="888"/>
                    <a:pt x="1693" y="1646"/>
                    <a:pt x="818" y="2697"/>
                  </a:cubicBezTo>
                  <a:cubicBezTo>
                    <a:pt x="467" y="3164"/>
                    <a:pt x="584" y="3514"/>
                    <a:pt x="759" y="3689"/>
                  </a:cubicBezTo>
                  <a:cubicBezTo>
                    <a:pt x="1051" y="3981"/>
                    <a:pt x="1401" y="4215"/>
                    <a:pt x="1752" y="4390"/>
                  </a:cubicBezTo>
                  <a:cubicBezTo>
                    <a:pt x="1810" y="4448"/>
                    <a:pt x="1985" y="4507"/>
                    <a:pt x="2102" y="4507"/>
                  </a:cubicBezTo>
                  <a:cubicBezTo>
                    <a:pt x="2452" y="4448"/>
                    <a:pt x="2744" y="4273"/>
                    <a:pt x="2977" y="3981"/>
                  </a:cubicBezTo>
                  <a:cubicBezTo>
                    <a:pt x="3980" y="2867"/>
                    <a:pt x="5408" y="2285"/>
                    <a:pt x="6907" y="2285"/>
                  </a:cubicBezTo>
                  <a:cubicBezTo>
                    <a:pt x="6978" y="2285"/>
                    <a:pt x="7050" y="2286"/>
                    <a:pt x="7122" y="2289"/>
                  </a:cubicBezTo>
                  <a:cubicBezTo>
                    <a:pt x="7705" y="2289"/>
                    <a:pt x="8289" y="2347"/>
                    <a:pt x="8873" y="2464"/>
                  </a:cubicBezTo>
                  <a:cubicBezTo>
                    <a:pt x="9632" y="2522"/>
                    <a:pt x="10274" y="3106"/>
                    <a:pt x="10449" y="3806"/>
                  </a:cubicBezTo>
                  <a:cubicBezTo>
                    <a:pt x="10566" y="4623"/>
                    <a:pt x="10682" y="5441"/>
                    <a:pt x="10682" y="6316"/>
                  </a:cubicBezTo>
                  <a:cubicBezTo>
                    <a:pt x="10682" y="6433"/>
                    <a:pt x="10682" y="6550"/>
                    <a:pt x="10682" y="6725"/>
                  </a:cubicBezTo>
                  <a:lnTo>
                    <a:pt x="10332" y="6725"/>
                  </a:lnTo>
                  <a:cubicBezTo>
                    <a:pt x="9515" y="6608"/>
                    <a:pt x="8523" y="6608"/>
                    <a:pt x="7530" y="6608"/>
                  </a:cubicBezTo>
                  <a:cubicBezTo>
                    <a:pt x="6246" y="6608"/>
                    <a:pt x="4962" y="6666"/>
                    <a:pt x="3736" y="6841"/>
                  </a:cubicBezTo>
                  <a:cubicBezTo>
                    <a:pt x="2102" y="6958"/>
                    <a:pt x="701" y="8126"/>
                    <a:pt x="351" y="9702"/>
                  </a:cubicBezTo>
                  <a:cubicBezTo>
                    <a:pt x="1" y="10869"/>
                    <a:pt x="1" y="12095"/>
                    <a:pt x="351" y="13262"/>
                  </a:cubicBezTo>
                  <a:cubicBezTo>
                    <a:pt x="759" y="14897"/>
                    <a:pt x="2102" y="16064"/>
                    <a:pt x="3795" y="16297"/>
                  </a:cubicBezTo>
                  <a:cubicBezTo>
                    <a:pt x="4307" y="16383"/>
                    <a:pt x="4820" y="16437"/>
                    <a:pt x="5333" y="16437"/>
                  </a:cubicBezTo>
                  <a:cubicBezTo>
                    <a:pt x="5521" y="16437"/>
                    <a:pt x="5708" y="16430"/>
                    <a:pt x="5896" y="16414"/>
                  </a:cubicBezTo>
                  <a:lnTo>
                    <a:pt x="6655" y="16414"/>
                  </a:lnTo>
                  <a:cubicBezTo>
                    <a:pt x="8231" y="16414"/>
                    <a:pt x="9690" y="15655"/>
                    <a:pt x="10682" y="14371"/>
                  </a:cubicBezTo>
                  <a:lnTo>
                    <a:pt x="10741" y="14313"/>
                  </a:lnTo>
                  <a:lnTo>
                    <a:pt x="10741" y="14430"/>
                  </a:lnTo>
                  <a:cubicBezTo>
                    <a:pt x="10741" y="14488"/>
                    <a:pt x="10741" y="14546"/>
                    <a:pt x="10741" y="14605"/>
                  </a:cubicBezTo>
                  <a:cubicBezTo>
                    <a:pt x="10797" y="15676"/>
                    <a:pt x="11725" y="16475"/>
                    <a:pt x="12789" y="16475"/>
                  </a:cubicBezTo>
                  <a:cubicBezTo>
                    <a:pt x="12826" y="16475"/>
                    <a:pt x="12863" y="16475"/>
                    <a:pt x="12900" y="16473"/>
                  </a:cubicBezTo>
                  <a:lnTo>
                    <a:pt x="13134" y="16473"/>
                  </a:lnTo>
                  <a:lnTo>
                    <a:pt x="13134" y="16181"/>
                  </a:lnTo>
                  <a:cubicBezTo>
                    <a:pt x="13134" y="16122"/>
                    <a:pt x="13251" y="8476"/>
                    <a:pt x="13134" y="5557"/>
                  </a:cubicBezTo>
                  <a:cubicBezTo>
                    <a:pt x="13134" y="4798"/>
                    <a:pt x="13017" y="4040"/>
                    <a:pt x="12842" y="3339"/>
                  </a:cubicBezTo>
                  <a:cubicBezTo>
                    <a:pt x="12492" y="1763"/>
                    <a:pt x="11208" y="537"/>
                    <a:pt x="9573" y="246"/>
                  </a:cubicBezTo>
                  <a:cubicBezTo>
                    <a:pt x="8756" y="70"/>
                    <a:pt x="7939" y="12"/>
                    <a:pt x="7122" y="12"/>
                  </a:cubicBezTo>
                  <a:cubicBezTo>
                    <a:pt x="6986" y="5"/>
                    <a:pt x="6851" y="1"/>
                    <a:pt x="6717"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0"/>
            <p:cNvSpPr/>
            <p:nvPr/>
          </p:nvSpPr>
          <p:spPr>
            <a:xfrm>
              <a:off x="5277275" y="4890050"/>
              <a:ext cx="248100" cy="411800"/>
            </a:xfrm>
            <a:custGeom>
              <a:rect b="b" l="l" r="r" t="t"/>
              <a:pathLst>
                <a:path extrusionOk="0" h="16472" w="9924">
                  <a:moveTo>
                    <a:pt x="6532" y="1"/>
                  </a:moveTo>
                  <a:cubicBezTo>
                    <a:pt x="5670" y="1"/>
                    <a:pt x="4775" y="281"/>
                    <a:pt x="4028" y="709"/>
                  </a:cubicBezTo>
                  <a:cubicBezTo>
                    <a:pt x="3503" y="1059"/>
                    <a:pt x="2977" y="1409"/>
                    <a:pt x="2569" y="1876"/>
                  </a:cubicBezTo>
                  <a:cubicBezTo>
                    <a:pt x="2569" y="358"/>
                    <a:pt x="1109" y="8"/>
                    <a:pt x="292" y="8"/>
                  </a:cubicBezTo>
                  <a:lnTo>
                    <a:pt x="0" y="8"/>
                  </a:lnTo>
                  <a:lnTo>
                    <a:pt x="0" y="14484"/>
                  </a:lnTo>
                  <a:cubicBezTo>
                    <a:pt x="0" y="14484"/>
                    <a:pt x="0" y="14542"/>
                    <a:pt x="0" y="14542"/>
                  </a:cubicBezTo>
                  <a:cubicBezTo>
                    <a:pt x="113" y="15670"/>
                    <a:pt x="989" y="16471"/>
                    <a:pt x="2101" y="16471"/>
                  </a:cubicBezTo>
                  <a:cubicBezTo>
                    <a:pt x="2140" y="16471"/>
                    <a:pt x="2179" y="16471"/>
                    <a:pt x="2218" y="16469"/>
                  </a:cubicBezTo>
                  <a:lnTo>
                    <a:pt x="2569" y="16410"/>
                  </a:lnTo>
                  <a:lnTo>
                    <a:pt x="2569" y="5261"/>
                  </a:lnTo>
                  <a:cubicBezTo>
                    <a:pt x="2510" y="4503"/>
                    <a:pt x="2860" y="3685"/>
                    <a:pt x="3561" y="3277"/>
                  </a:cubicBezTo>
                  <a:cubicBezTo>
                    <a:pt x="4028" y="2985"/>
                    <a:pt x="4495" y="2751"/>
                    <a:pt x="4962" y="2576"/>
                  </a:cubicBezTo>
                  <a:cubicBezTo>
                    <a:pt x="5545" y="2343"/>
                    <a:pt x="6188" y="2226"/>
                    <a:pt x="6771" y="2226"/>
                  </a:cubicBezTo>
                  <a:cubicBezTo>
                    <a:pt x="7355" y="2226"/>
                    <a:pt x="7880" y="2285"/>
                    <a:pt x="8406" y="2401"/>
                  </a:cubicBezTo>
                  <a:cubicBezTo>
                    <a:pt x="8581" y="2460"/>
                    <a:pt x="8697" y="2460"/>
                    <a:pt x="8873" y="2460"/>
                  </a:cubicBezTo>
                  <a:cubicBezTo>
                    <a:pt x="9164" y="2460"/>
                    <a:pt x="9398" y="2343"/>
                    <a:pt x="9515" y="2051"/>
                  </a:cubicBezTo>
                  <a:cubicBezTo>
                    <a:pt x="9690" y="1818"/>
                    <a:pt x="9748" y="1584"/>
                    <a:pt x="9865" y="1351"/>
                  </a:cubicBezTo>
                  <a:cubicBezTo>
                    <a:pt x="9865" y="1351"/>
                    <a:pt x="9865" y="1292"/>
                    <a:pt x="9865" y="1292"/>
                  </a:cubicBezTo>
                  <a:cubicBezTo>
                    <a:pt x="9923" y="884"/>
                    <a:pt x="9690" y="475"/>
                    <a:pt x="9340" y="358"/>
                  </a:cubicBezTo>
                  <a:cubicBezTo>
                    <a:pt x="8814" y="183"/>
                    <a:pt x="8289" y="125"/>
                    <a:pt x="7822" y="66"/>
                  </a:cubicBezTo>
                  <a:cubicBezTo>
                    <a:pt x="7472" y="8"/>
                    <a:pt x="7121" y="8"/>
                    <a:pt x="6771" y="8"/>
                  </a:cubicBezTo>
                  <a:cubicBezTo>
                    <a:pt x="6692" y="3"/>
                    <a:pt x="6612" y="1"/>
                    <a:pt x="6532"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0"/>
            <p:cNvSpPr/>
            <p:nvPr/>
          </p:nvSpPr>
          <p:spPr>
            <a:xfrm>
              <a:off x="5572050" y="4890175"/>
              <a:ext cx="62750" cy="405775"/>
            </a:xfrm>
            <a:custGeom>
              <a:rect b="b" l="l" r="r" t="t"/>
              <a:pathLst>
                <a:path extrusionOk="0" h="16231" w="2510">
                  <a:moveTo>
                    <a:pt x="454" y="0"/>
                  </a:moveTo>
                  <a:cubicBezTo>
                    <a:pt x="419" y="0"/>
                    <a:pt x="385" y="1"/>
                    <a:pt x="350" y="3"/>
                  </a:cubicBezTo>
                  <a:lnTo>
                    <a:pt x="0" y="3"/>
                  </a:lnTo>
                  <a:lnTo>
                    <a:pt x="0" y="14421"/>
                  </a:lnTo>
                  <a:cubicBezTo>
                    <a:pt x="0" y="15821"/>
                    <a:pt x="1459" y="16230"/>
                    <a:pt x="2218" y="16230"/>
                  </a:cubicBezTo>
                  <a:lnTo>
                    <a:pt x="2510" y="16230"/>
                  </a:lnTo>
                  <a:lnTo>
                    <a:pt x="2510" y="2104"/>
                  </a:lnTo>
                  <a:cubicBezTo>
                    <a:pt x="2453" y="915"/>
                    <a:pt x="1572" y="0"/>
                    <a:pt x="454" y="0"/>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0"/>
            <p:cNvSpPr/>
            <p:nvPr/>
          </p:nvSpPr>
          <p:spPr>
            <a:xfrm>
              <a:off x="5701925" y="4783725"/>
              <a:ext cx="224750" cy="512225"/>
            </a:xfrm>
            <a:custGeom>
              <a:rect b="b" l="l" r="r" t="t"/>
              <a:pathLst>
                <a:path extrusionOk="0" h="20489" w="8990">
                  <a:moveTo>
                    <a:pt x="2393" y="0"/>
                  </a:moveTo>
                  <a:lnTo>
                    <a:pt x="2393" y="4495"/>
                  </a:lnTo>
                  <a:lnTo>
                    <a:pt x="584" y="4495"/>
                  </a:lnTo>
                  <a:cubicBezTo>
                    <a:pt x="175" y="4495"/>
                    <a:pt x="0" y="4670"/>
                    <a:pt x="0" y="4962"/>
                  </a:cubicBezTo>
                  <a:lnTo>
                    <a:pt x="0" y="6129"/>
                  </a:lnTo>
                  <a:cubicBezTo>
                    <a:pt x="0" y="6479"/>
                    <a:pt x="175" y="6888"/>
                    <a:pt x="584" y="6888"/>
                  </a:cubicBezTo>
                  <a:lnTo>
                    <a:pt x="2393" y="6888"/>
                  </a:lnTo>
                  <a:lnTo>
                    <a:pt x="2393" y="18679"/>
                  </a:lnTo>
                  <a:cubicBezTo>
                    <a:pt x="2393" y="20079"/>
                    <a:pt x="3794" y="20488"/>
                    <a:pt x="4495" y="20488"/>
                  </a:cubicBezTo>
                  <a:lnTo>
                    <a:pt x="4786" y="20488"/>
                  </a:lnTo>
                  <a:lnTo>
                    <a:pt x="4786" y="6888"/>
                  </a:lnTo>
                  <a:lnTo>
                    <a:pt x="8405" y="6888"/>
                  </a:lnTo>
                  <a:cubicBezTo>
                    <a:pt x="8756" y="6829"/>
                    <a:pt x="8989" y="6538"/>
                    <a:pt x="8989" y="6129"/>
                  </a:cubicBezTo>
                  <a:lnTo>
                    <a:pt x="8989" y="4962"/>
                  </a:lnTo>
                  <a:cubicBezTo>
                    <a:pt x="8989" y="4728"/>
                    <a:pt x="8931" y="4495"/>
                    <a:pt x="8405" y="4495"/>
                  </a:cubicBezTo>
                  <a:lnTo>
                    <a:pt x="4845" y="4495"/>
                  </a:lnTo>
                  <a:lnTo>
                    <a:pt x="4845" y="1810"/>
                  </a:lnTo>
                  <a:cubicBezTo>
                    <a:pt x="4845" y="292"/>
                    <a:pt x="3444" y="0"/>
                    <a:pt x="2685" y="0"/>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0"/>
            <p:cNvSpPr/>
            <p:nvPr/>
          </p:nvSpPr>
          <p:spPr>
            <a:xfrm>
              <a:off x="5547225" y="4724825"/>
              <a:ext cx="99250" cy="85175"/>
            </a:xfrm>
            <a:custGeom>
              <a:rect b="b" l="l" r="r" t="t"/>
              <a:pathLst>
                <a:path extrusionOk="0" h="3407" w="3970">
                  <a:moveTo>
                    <a:pt x="2249" y="1"/>
                  </a:moveTo>
                  <a:cubicBezTo>
                    <a:pt x="1833" y="1"/>
                    <a:pt x="1406" y="152"/>
                    <a:pt x="1051" y="488"/>
                  </a:cubicBezTo>
                  <a:cubicBezTo>
                    <a:pt x="1" y="1539"/>
                    <a:pt x="701" y="3407"/>
                    <a:pt x="2277" y="3407"/>
                  </a:cubicBezTo>
                  <a:cubicBezTo>
                    <a:pt x="3211" y="3407"/>
                    <a:pt x="3970" y="2648"/>
                    <a:pt x="3970" y="1714"/>
                  </a:cubicBezTo>
                  <a:cubicBezTo>
                    <a:pt x="3970" y="682"/>
                    <a:pt x="3133" y="1"/>
                    <a:pt x="2249"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0"/>
            <p:cNvSpPr/>
            <p:nvPr/>
          </p:nvSpPr>
          <p:spPr>
            <a:xfrm>
              <a:off x="1259950" y="238125"/>
              <a:ext cx="3103850" cy="1948125"/>
            </a:xfrm>
            <a:custGeom>
              <a:rect b="b" l="l" r="r" t="t"/>
              <a:pathLst>
                <a:path extrusionOk="0" h="77925" w="124154">
                  <a:moveTo>
                    <a:pt x="123745" y="0"/>
                  </a:moveTo>
                  <a:lnTo>
                    <a:pt x="0" y="77341"/>
                  </a:lnTo>
                  <a:lnTo>
                    <a:pt x="409" y="77925"/>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0"/>
            <p:cNvSpPr/>
            <p:nvPr/>
          </p:nvSpPr>
          <p:spPr>
            <a:xfrm>
              <a:off x="1356250" y="392800"/>
              <a:ext cx="3103850" cy="1949600"/>
            </a:xfrm>
            <a:custGeom>
              <a:rect b="b" l="l" r="r" t="t"/>
              <a:pathLst>
                <a:path extrusionOk="0" h="77984" w="124154">
                  <a:moveTo>
                    <a:pt x="123745" y="0"/>
                  </a:moveTo>
                  <a:lnTo>
                    <a:pt x="0"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0"/>
            <p:cNvSpPr/>
            <p:nvPr/>
          </p:nvSpPr>
          <p:spPr>
            <a:xfrm>
              <a:off x="1454025" y="547475"/>
              <a:ext cx="3102400" cy="1948150"/>
            </a:xfrm>
            <a:custGeom>
              <a:rect b="b" l="l" r="r" t="t"/>
              <a:pathLst>
                <a:path extrusionOk="0" h="77926" w="124096">
                  <a:moveTo>
                    <a:pt x="123745" y="1"/>
                  </a:moveTo>
                  <a:lnTo>
                    <a:pt x="0" y="77341"/>
                  </a:lnTo>
                  <a:lnTo>
                    <a:pt x="350" y="77925"/>
                  </a:lnTo>
                  <a:lnTo>
                    <a:pt x="124095" y="643"/>
                  </a:lnTo>
                  <a:lnTo>
                    <a:pt x="123745"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0"/>
            <p:cNvSpPr/>
            <p:nvPr/>
          </p:nvSpPr>
          <p:spPr>
            <a:xfrm>
              <a:off x="1550325" y="702150"/>
              <a:ext cx="3103875" cy="1949600"/>
            </a:xfrm>
            <a:custGeom>
              <a:rect b="b" l="l" r="r" t="t"/>
              <a:pathLst>
                <a:path extrusionOk="0" h="77984" w="124155">
                  <a:moveTo>
                    <a:pt x="123746" y="1"/>
                  </a:moveTo>
                  <a:lnTo>
                    <a:pt x="1" y="77342"/>
                  </a:lnTo>
                  <a:lnTo>
                    <a:pt x="351" y="77984"/>
                  </a:lnTo>
                  <a:lnTo>
                    <a:pt x="124154" y="643"/>
                  </a:lnTo>
                  <a:lnTo>
                    <a:pt x="12374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0"/>
            <p:cNvSpPr/>
            <p:nvPr/>
          </p:nvSpPr>
          <p:spPr>
            <a:xfrm>
              <a:off x="1646650" y="856850"/>
              <a:ext cx="3103850" cy="1949600"/>
            </a:xfrm>
            <a:custGeom>
              <a:rect b="b" l="l" r="r" t="t"/>
              <a:pathLst>
                <a:path extrusionOk="0" h="77984" w="124154">
                  <a:moveTo>
                    <a:pt x="123745" y="0"/>
                  </a:moveTo>
                  <a:lnTo>
                    <a:pt x="0"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0"/>
            <p:cNvSpPr/>
            <p:nvPr/>
          </p:nvSpPr>
          <p:spPr>
            <a:xfrm>
              <a:off x="1742950" y="1011525"/>
              <a:ext cx="3103875" cy="1949600"/>
            </a:xfrm>
            <a:custGeom>
              <a:rect b="b" l="l" r="r" t="t"/>
              <a:pathLst>
                <a:path extrusionOk="0" h="77984" w="124155">
                  <a:moveTo>
                    <a:pt x="123745" y="0"/>
                  </a:moveTo>
                  <a:lnTo>
                    <a:pt x="1"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0"/>
            <p:cNvSpPr/>
            <p:nvPr/>
          </p:nvSpPr>
          <p:spPr>
            <a:xfrm>
              <a:off x="1840725" y="1166200"/>
              <a:ext cx="3102400" cy="1949600"/>
            </a:xfrm>
            <a:custGeom>
              <a:rect b="b" l="l" r="r" t="t"/>
              <a:pathLst>
                <a:path extrusionOk="0" h="77984" w="124096">
                  <a:moveTo>
                    <a:pt x="123745" y="1"/>
                  </a:moveTo>
                  <a:lnTo>
                    <a:pt x="0" y="77342"/>
                  </a:lnTo>
                  <a:lnTo>
                    <a:pt x="351" y="77984"/>
                  </a:lnTo>
                  <a:lnTo>
                    <a:pt x="124096" y="643"/>
                  </a:lnTo>
                  <a:lnTo>
                    <a:pt x="123745"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0"/>
            <p:cNvSpPr/>
            <p:nvPr/>
          </p:nvSpPr>
          <p:spPr>
            <a:xfrm>
              <a:off x="1937025" y="1320875"/>
              <a:ext cx="3102400" cy="1949600"/>
            </a:xfrm>
            <a:custGeom>
              <a:rect b="b" l="l" r="r" t="t"/>
              <a:pathLst>
                <a:path extrusionOk="0" h="77984" w="124096">
                  <a:moveTo>
                    <a:pt x="123746" y="1"/>
                  </a:moveTo>
                  <a:lnTo>
                    <a:pt x="1" y="77342"/>
                  </a:lnTo>
                  <a:lnTo>
                    <a:pt x="351" y="77984"/>
                  </a:lnTo>
                  <a:lnTo>
                    <a:pt x="124096" y="643"/>
                  </a:lnTo>
                  <a:lnTo>
                    <a:pt x="12374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0"/>
            <p:cNvSpPr/>
            <p:nvPr/>
          </p:nvSpPr>
          <p:spPr>
            <a:xfrm>
              <a:off x="2033350" y="1475575"/>
              <a:ext cx="3103850" cy="1949600"/>
            </a:xfrm>
            <a:custGeom>
              <a:rect b="b" l="l" r="r" t="t"/>
              <a:pathLst>
                <a:path extrusionOk="0" h="77984" w="124154">
                  <a:moveTo>
                    <a:pt x="123745" y="0"/>
                  </a:moveTo>
                  <a:lnTo>
                    <a:pt x="0"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0"/>
            <p:cNvSpPr/>
            <p:nvPr/>
          </p:nvSpPr>
          <p:spPr>
            <a:xfrm>
              <a:off x="2129650" y="1630250"/>
              <a:ext cx="3103875" cy="1949600"/>
            </a:xfrm>
            <a:custGeom>
              <a:rect b="b" l="l" r="r" t="t"/>
              <a:pathLst>
                <a:path extrusionOk="0" h="77984" w="124155">
                  <a:moveTo>
                    <a:pt x="123746" y="0"/>
                  </a:moveTo>
                  <a:lnTo>
                    <a:pt x="1" y="77341"/>
                  </a:lnTo>
                  <a:lnTo>
                    <a:pt x="409" y="77983"/>
                  </a:lnTo>
                  <a:lnTo>
                    <a:pt x="124154" y="643"/>
                  </a:lnTo>
                  <a:lnTo>
                    <a:pt x="123746"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0"/>
            <p:cNvSpPr/>
            <p:nvPr/>
          </p:nvSpPr>
          <p:spPr>
            <a:xfrm>
              <a:off x="2225975" y="1784925"/>
              <a:ext cx="3103850" cy="1949600"/>
            </a:xfrm>
            <a:custGeom>
              <a:rect b="b" l="l" r="r" t="t"/>
              <a:pathLst>
                <a:path extrusionOk="0" h="77984" w="124154">
                  <a:moveTo>
                    <a:pt x="123803" y="1"/>
                  </a:moveTo>
                  <a:lnTo>
                    <a:pt x="0" y="77342"/>
                  </a:lnTo>
                  <a:lnTo>
                    <a:pt x="409" y="77984"/>
                  </a:lnTo>
                  <a:lnTo>
                    <a:pt x="124154" y="643"/>
                  </a:lnTo>
                  <a:lnTo>
                    <a:pt x="123803"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0"/>
            <p:cNvSpPr/>
            <p:nvPr/>
          </p:nvSpPr>
          <p:spPr>
            <a:xfrm>
              <a:off x="2323725" y="1939600"/>
              <a:ext cx="3102425" cy="1949600"/>
            </a:xfrm>
            <a:custGeom>
              <a:rect b="b" l="l" r="r" t="t"/>
              <a:pathLst>
                <a:path extrusionOk="0" h="77984" w="124097">
                  <a:moveTo>
                    <a:pt x="123746" y="1"/>
                  </a:moveTo>
                  <a:lnTo>
                    <a:pt x="1" y="77342"/>
                  </a:lnTo>
                  <a:lnTo>
                    <a:pt x="351" y="77984"/>
                  </a:lnTo>
                  <a:lnTo>
                    <a:pt x="124096" y="643"/>
                  </a:lnTo>
                  <a:lnTo>
                    <a:pt x="12374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0"/>
            <p:cNvSpPr/>
            <p:nvPr/>
          </p:nvSpPr>
          <p:spPr>
            <a:xfrm>
              <a:off x="2420050" y="2094300"/>
              <a:ext cx="3103850" cy="1949600"/>
            </a:xfrm>
            <a:custGeom>
              <a:rect b="b" l="l" r="r" t="t"/>
              <a:pathLst>
                <a:path extrusionOk="0" h="77984" w="124154">
                  <a:moveTo>
                    <a:pt x="123745" y="0"/>
                  </a:moveTo>
                  <a:lnTo>
                    <a:pt x="0"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0"/>
            <p:cNvSpPr/>
            <p:nvPr/>
          </p:nvSpPr>
          <p:spPr>
            <a:xfrm>
              <a:off x="2516350" y="2248975"/>
              <a:ext cx="3103875" cy="1949600"/>
            </a:xfrm>
            <a:custGeom>
              <a:rect b="b" l="l" r="r" t="t"/>
              <a:pathLst>
                <a:path extrusionOk="0" h="77984" w="124155">
                  <a:moveTo>
                    <a:pt x="123746" y="1"/>
                  </a:moveTo>
                  <a:lnTo>
                    <a:pt x="1" y="77341"/>
                  </a:lnTo>
                  <a:lnTo>
                    <a:pt x="409" y="77983"/>
                  </a:lnTo>
                  <a:lnTo>
                    <a:pt x="124154" y="643"/>
                  </a:lnTo>
                  <a:lnTo>
                    <a:pt x="12374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0"/>
            <p:cNvSpPr/>
            <p:nvPr/>
          </p:nvSpPr>
          <p:spPr>
            <a:xfrm>
              <a:off x="2612675" y="2403650"/>
              <a:ext cx="3103850" cy="1949600"/>
            </a:xfrm>
            <a:custGeom>
              <a:rect b="b" l="l" r="r" t="t"/>
              <a:pathLst>
                <a:path extrusionOk="0" h="77984" w="124154">
                  <a:moveTo>
                    <a:pt x="123804" y="1"/>
                  </a:moveTo>
                  <a:lnTo>
                    <a:pt x="0" y="77342"/>
                  </a:lnTo>
                  <a:lnTo>
                    <a:pt x="409" y="77984"/>
                  </a:lnTo>
                  <a:lnTo>
                    <a:pt x="124154" y="643"/>
                  </a:lnTo>
                  <a:lnTo>
                    <a:pt x="123804"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0"/>
            <p:cNvSpPr/>
            <p:nvPr/>
          </p:nvSpPr>
          <p:spPr>
            <a:xfrm>
              <a:off x="2710450" y="2558350"/>
              <a:ext cx="3102400" cy="1949575"/>
            </a:xfrm>
            <a:custGeom>
              <a:rect b="b" l="l" r="r" t="t"/>
              <a:pathLst>
                <a:path extrusionOk="0" h="77983" w="124096">
                  <a:moveTo>
                    <a:pt x="123745" y="0"/>
                  </a:moveTo>
                  <a:lnTo>
                    <a:pt x="0" y="77341"/>
                  </a:lnTo>
                  <a:lnTo>
                    <a:pt x="350" y="77983"/>
                  </a:lnTo>
                  <a:lnTo>
                    <a:pt x="124095"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0"/>
            <p:cNvSpPr/>
            <p:nvPr/>
          </p:nvSpPr>
          <p:spPr>
            <a:xfrm>
              <a:off x="2806750" y="2713025"/>
              <a:ext cx="3103850" cy="1949600"/>
            </a:xfrm>
            <a:custGeom>
              <a:rect b="b" l="l" r="r" t="t"/>
              <a:pathLst>
                <a:path extrusionOk="0" h="77984" w="124154">
                  <a:moveTo>
                    <a:pt x="123745" y="0"/>
                  </a:moveTo>
                  <a:lnTo>
                    <a:pt x="0"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0"/>
            <p:cNvSpPr/>
            <p:nvPr/>
          </p:nvSpPr>
          <p:spPr>
            <a:xfrm>
              <a:off x="2903050" y="2867700"/>
              <a:ext cx="3103875" cy="1949600"/>
            </a:xfrm>
            <a:custGeom>
              <a:rect b="b" l="l" r="r" t="t"/>
              <a:pathLst>
                <a:path extrusionOk="0" h="77984" w="124155">
                  <a:moveTo>
                    <a:pt x="123746" y="1"/>
                  </a:moveTo>
                  <a:lnTo>
                    <a:pt x="1" y="77341"/>
                  </a:lnTo>
                  <a:lnTo>
                    <a:pt x="409" y="77984"/>
                  </a:lnTo>
                  <a:lnTo>
                    <a:pt x="124154" y="643"/>
                  </a:lnTo>
                  <a:lnTo>
                    <a:pt x="12374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0"/>
            <p:cNvSpPr/>
            <p:nvPr/>
          </p:nvSpPr>
          <p:spPr>
            <a:xfrm>
              <a:off x="2999375" y="3022375"/>
              <a:ext cx="3103850" cy="1949600"/>
            </a:xfrm>
            <a:custGeom>
              <a:rect b="b" l="l" r="r" t="t"/>
              <a:pathLst>
                <a:path extrusionOk="0" h="77984" w="124154">
                  <a:moveTo>
                    <a:pt x="123804" y="1"/>
                  </a:moveTo>
                  <a:lnTo>
                    <a:pt x="0" y="77342"/>
                  </a:lnTo>
                  <a:lnTo>
                    <a:pt x="409" y="77984"/>
                  </a:lnTo>
                  <a:lnTo>
                    <a:pt x="124154" y="643"/>
                  </a:lnTo>
                  <a:lnTo>
                    <a:pt x="123804"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0"/>
            <p:cNvSpPr/>
            <p:nvPr/>
          </p:nvSpPr>
          <p:spPr>
            <a:xfrm>
              <a:off x="3097150" y="3177075"/>
              <a:ext cx="3102400" cy="1948125"/>
            </a:xfrm>
            <a:custGeom>
              <a:rect b="b" l="l" r="r" t="t"/>
              <a:pathLst>
                <a:path extrusionOk="0" h="77925" w="124096">
                  <a:moveTo>
                    <a:pt x="123745" y="0"/>
                  </a:moveTo>
                  <a:lnTo>
                    <a:pt x="0" y="77341"/>
                  </a:lnTo>
                  <a:lnTo>
                    <a:pt x="350" y="77925"/>
                  </a:lnTo>
                  <a:lnTo>
                    <a:pt x="124095"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0"/>
            <p:cNvSpPr/>
            <p:nvPr/>
          </p:nvSpPr>
          <p:spPr>
            <a:xfrm>
              <a:off x="3193450" y="3331750"/>
              <a:ext cx="3103875" cy="1949600"/>
            </a:xfrm>
            <a:custGeom>
              <a:rect b="b" l="l" r="r" t="t"/>
              <a:pathLst>
                <a:path extrusionOk="0" h="77984" w="124155">
                  <a:moveTo>
                    <a:pt x="123745" y="0"/>
                  </a:moveTo>
                  <a:lnTo>
                    <a:pt x="1" y="77341"/>
                  </a:lnTo>
                  <a:lnTo>
                    <a:pt x="409" y="77983"/>
                  </a:lnTo>
                  <a:lnTo>
                    <a:pt x="124154" y="642"/>
                  </a:lnTo>
                  <a:lnTo>
                    <a:pt x="12374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0"/>
            <p:cNvSpPr/>
            <p:nvPr/>
          </p:nvSpPr>
          <p:spPr>
            <a:xfrm>
              <a:off x="2547000" y="1984850"/>
              <a:ext cx="577900" cy="360450"/>
            </a:xfrm>
            <a:custGeom>
              <a:rect b="b" l="l" r="r" t="t"/>
              <a:pathLst>
                <a:path extrusionOk="0" h="14418" w="23116">
                  <a:moveTo>
                    <a:pt x="21714" y="0"/>
                  </a:moveTo>
                  <a:lnTo>
                    <a:pt x="1" y="13542"/>
                  </a:lnTo>
                  <a:lnTo>
                    <a:pt x="1" y="14418"/>
                  </a:lnTo>
                  <a:lnTo>
                    <a:pt x="2311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0"/>
            <p:cNvSpPr/>
            <p:nvPr/>
          </p:nvSpPr>
          <p:spPr>
            <a:xfrm>
              <a:off x="2547000" y="1984850"/>
              <a:ext cx="233500" cy="145950"/>
            </a:xfrm>
            <a:custGeom>
              <a:rect b="b" l="l" r="r" t="t"/>
              <a:pathLst>
                <a:path extrusionOk="0" h="5838" w="9340">
                  <a:moveTo>
                    <a:pt x="7997" y="0"/>
                  </a:moveTo>
                  <a:lnTo>
                    <a:pt x="1" y="4962"/>
                  </a:lnTo>
                  <a:lnTo>
                    <a:pt x="1" y="5838"/>
                  </a:lnTo>
                  <a:lnTo>
                    <a:pt x="9340"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0"/>
            <p:cNvSpPr/>
            <p:nvPr/>
          </p:nvSpPr>
          <p:spPr>
            <a:xfrm>
              <a:off x="3504275" y="1984850"/>
              <a:ext cx="998150" cy="601250"/>
            </a:xfrm>
            <a:custGeom>
              <a:rect b="b" l="l" r="r" t="t"/>
              <a:pathLst>
                <a:path extrusionOk="0" h="24050" w="39926">
                  <a:moveTo>
                    <a:pt x="38525" y="0"/>
                  </a:moveTo>
                  <a:lnTo>
                    <a:pt x="0" y="24049"/>
                  </a:lnTo>
                  <a:lnTo>
                    <a:pt x="1401" y="24049"/>
                  </a:lnTo>
                  <a:lnTo>
                    <a:pt x="39926"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0"/>
            <p:cNvSpPr/>
            <p:nvPr/>
          </p:nvSpPr>
          <p:spPr>
            <a:xfrm>
              <a:off x="3848650" y="1984850"/>
              <a:ext cx="996700" cy="601250"/>
            </a:xfrm>
            <a:custGeom>
              <a:rect b="b" l="l" r="r" t="t"/>
              <a:pathLst>
                <a:path extrusionOk="0" h="24050" w="39868">
                  <a:moveTo>
                    <a:pt x="38525" y="0"/>
                  </a:moveTo>
                  <a:lnTo>
                    <a:pt x="1" y="24049"/>
                  </a:lnTo>
                  <a:lnTo>
                    <a:pt x="1402" y="24049"/>
                  </a:lnTo>
                  <a:lnTo>
                    <a:pt x="39868"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0"/>
            <p:cNvSpPr/>
            <p:nvPr/>
          </p:nvSpPr>
          <p:spPr>
            <a:xfrm>
              <a:off x="4193050" y="2069475"/>
              <a:ext cx="825950" cy="516625"/>
            </a:xfrm>
            <a:custGeom>
              <a:rect b="b" l="l" r="r" t="t"/>
              <a:pathLst>
                <a:path extrusionOk="0" h="20665" w="33038">
                  <a:moveTo>
                    <a:pt x="33038" y="1"/>
                  </a:moveTo>
                  <a:lnTo>
                    <a:pt x="0" y="20664"/>
                  </a:lnTo>
                  <a:lnTo>
                    <a:pt x="1343" y="20664"/>
                  </a:lnTo>
                  <a:lnTo>
                    <a:pt x="33038" y="877"/>
                  </a:lnTo>
                  <a:lnTo>
                    <a:pt x="33038"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0"/>
            <p:cNvSpPr/>
            <p:nvPr/>
          </p:nvSpPr>
          <p:spPr>
            <a:xfrm>
              <a:off x="4537425" y="2284000"/>
              <a:ext cx="481575" cy="302100"/>
            </a:xfrm>
            <a:custGeom>
              <a:rect b="b" l="l" r="r" t="t"/>
              <a:pathLst>
                <a:path extrusionOk="0" h="12084" w="19263">
                  <a:moveTo>
                    <a:pt x="19263" y="0"/>
                  </a:moveTo>
                  <a:lnTo>
                    <a:pt x="1" y="12083"/>
                  </a:lnTo>
                  <a:lnTo>
                    <a:pt x="1343" y="12083"/>
                  </a:lnTo>
                  <a:lnTo>
                    <a:pt x="19263" y="876"/>
                  </a:lnTo>
                  <a:lnTo>
                    <a:pt x="19263"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0"/>
            <p:cNvSpPr/>
            <p:nvPr/>
          </p:nvSpPr>
          <p:spPr>
            <a:xfrm>
              <a:off x="3159900" y="1984850"/>
              <a:ext cx="998150" cy="601250"/>
            </a:xfrm>
            <a:custGeom>
              <a:rect b="b" l="l" r="r" t="t"/>
              <a:pathLst>
                <a:path extrusionOk="0" h="24050" w="39926">
                  <a:moveTo>
                    <a:pt x="38524" y="0"/>
                  </a:moveTo>
                  <a:lnTo>
                    <a:pt x="0" y="24049"/>
                  </a:lnTo>
                  <a:lnTo>
                    <a:pt x="1401" y="24049"/>
                  </a:lnTo>
                  <a:lnTo>
                    <a:pt x="3992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0"/>
            <p:cNvSpPr/>
            <p:nvPr/>
          </p:nvSpPr>
          <p:spPr>
            <a:xfrm>
              <a:off x="4881800" y="2499975"/>
              <a:ext cx="137200" cy="86125"/>
            </a:xfrm>
            <a:custGeom>
              <a:rect b="b" l="l" r="r" t="t"/>
              <a:pathLst>
                <a:path extrusionOk="0" h="3445" w="5488">
                  <a:moveTo>
                    <a:pt x="5488" y="0"/>
                  </a:moveTo>
                  <a:lnTo>
                    <a:pt x="1" y="3444"/>
                  </a:lnTo>
                  <a:lnTo>
                    <a:pt x="1343" y="3444"/>
                  </a:lnTo>
                  <a:lnTo>
                    <a:pt x="5488" y="876"/>
                  </a:lnTo>
                  <a:lnTo>
                    <a:pt x="5488"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0"/>
            <p:cNvSpPr/>
            <p:nvPr/>
          </p:nvSpPr>
          <p:spPr>
            <a:xfrm>
              <a:off x="2815500" y="1984850"/>
              <a:ext cx="998150" cy="601250"/>
            </a:xfrm>
            <a:custGeom>
              <a:rect b="b" l="l" r="r" t="t"/>
              <a:pathLst>
                <a:path extrusionOk="0" h="24050" w="39926">
                  <a:moveTo>
                    <a:pt x="38525" y="0"/>
                  </a:moveTo>
                  <a:lnTo>
                    <a:pt x="1" y="24049"/>
                  </a:lnTo>
                  <a:lnTo>
                    <a:pt x="1402" y="24049"/>
                  </a:lnTo>
                  <a:lnTo>
                    <a:pt x="39926"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0"/>
            <p:cNvSpPr/>
            <p:nvPr/>
          </p:nvSpPr>
          <p:spPr>
            <a:xfrm>
              <a:off x="2547000" y="1984850"/>
              <a:ext cx="922275" cy="576425"/>
            </a:xfrm>
            <a:custGeom>
              <a:rect b="b" l="l" r="r" t="t"/>
              <a:pathLst>
                <a:path extrusionOk="0" h="23057" w="36891">
                  <a:moveTo>
                    <a:pt x="35490" y="0"/>
                  </a:moveTo>
                  <a:lnTo>
                    <a:pt x="1" y="22181"/>
                  </a:lnTo>
                  <a:lnTo>
                    <a:pt x="1" y="23057"/>
                  </a:lnTo>
                  <a:lnTo>
                    <a:pt x="36891"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0"/>
            <p:cNvSpPr/>
            <p:nvPr/>
          </p:nvSpPr>
          <p:spPr>
            <a:xfrm>
              <a:off x="4803000" y="3575450"/>
              <a:ext cx="216000" cy="134275"/>
            </a:xfrm>
            <a:custGeom>
              <a:rect b="b" l="l" r="r" t="t"/>
              <a:pathLst>
                <a:path extrusionOk="0" h="5371" w="8640">
                  <a:moveTo>
                    <a:pt x="8640" y="0"/>
                  </a:moveTo>
                  <a:lnTo>
                    <a:pt x="1" y="5370"/>
                  </a:lnTo>
                  <a:lnTo>
                    <a:pt x="1343" y="5370"/>
                  </a:lnTo>
                  <a:lnTo>
                    <a:pt x="8640" y="876"/>
                  </a:lnTo>
                  <a:lnTo>
                    <a:pt x="8640"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0"/>
            <p:cNvSpPr/>
            <p:nvPr/>
          </p:nvSpPr>
          <p:spPr>
            <a:xfrm>
              <a:off x="4458625" y="3359475"/>
              <a:ext cx="560375" cy="350250"/>
            </a:xfrm>
            <a:custGeom>
              <a:rect b="b" l="l" r="r" t="t"/>
              <a:pathLst>
                <a:path extrusionOk="0" h="14010" w="22415">
                  <a:moveTo>
                    <a:pt x="22415" y="0"/>
                  </a:moveTo>
                  <a:lnTo>
                    <a:pt x="1" y="14009"/>
                  </a:lnTo>
                  <a:lnTo>
                    <a:pt x="1401" y="14009"/>
                  </a:lnTo>
                  <a:lnTo>
                    <a:pt x="22415" y="876"/>
                  </a:lnTo>
                  <a:lnTo>
                    <a:pt x="2241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0"/>
            <p:cNvSpPr/>
            <p:nvPr/>
          </p:nvSpPr>
          <p:spPr>
            <a:xfrm>
              <a:off x="4114250" y="3144950"/>
              <a:ext cx="904750" cy="564775"/>
            </a:xfrm>
            <a:custGeom>
              <a:rect b="b" l="l" r="r" t="t"/>
              <a:pathLst>
                <a:path extrusionOk="0" h="22591" w="36190">
                  <a:moveTo>
                    <a:pt x="36190" y="1"/>
                  </a:moveTo>
                  <a:lnTo>
                    <a:pt x="0" y="22590"/>
                  </a:lnTo>
                  <a:lnTo>
                    <a:pt x="1401" y="22590"/>
                  </a:lnTo>
                  <a:lnTo>
                    <a:pt x="36190" y="877"/>
                  </a:lnTo>
                  <a:lnTo>
                    <a:pt x="36190"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0"/>
            <p:cNvSpPr/>
            <p:nvPr/>
          </p:nvSpPr>
          <p:spPr>
            <a:xfrm>
              <a:off x="3769850" y="3108475"/>
              <a:ext cx="998175" cy="601250"/>
            </a:xfrm>
            <a:custGeom>
              <a:rect b="b" l="l" r="r" t="t"/>
              <a:pathLst>
                <a:path extrusionOk="0" h="24050" w="39927">
                  <a:moveTo>
                    <a:pt x="38525" y="1"/>
                  </a:moveTo>
                  <a:lnTo>
                    <a:pt x="1" y="24049"/>
                  </a:lnTo>
                  <a:lnTo>
                    <a:pt x="1402" y="24049"/>
                  </a:lnTo>
                  <a:lnTo>
                    <a:pt x="3992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0"/>
            <p:cNvSpPr/>
            <p:nvPr/>
          </p:nvSpPr>
          <p:spPr>
            <a:xfrm>
              <a:off x="3425475" y="3108475"/>
              <a:ext cx="998150" cy="601250"/>
            </a:xfrm>
            <a:custGeom>
              <a:rect b="b" l="l" r="r" t="t"/>
              <a:pathLst>
                <a:path extrusionOk="0" h="24050" w="39926">
                  <a:moveTo>
                    <a:pt x="38525" y="1"/>
                  </a:moveTo>
                  <a:lnTo>
                    <a:pt x="0" y="24049"/>
                  </a:lnTo>
                  <a:lnTo>
                    <a:pt x="1401" y="24049"/>
                  </a:lnTo>
                  <a:lnTo>
                    <a:pt x="3992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0"/>
            <p:cNvSpPr/>
            <p:nvPr/>
          </p:nvSpPr>
          <p:spPr>
            <a:xfrm>
              <a:off x="3081100" y="3108475"/>
              <a:ext cx="998150" cy="601250"/>
            </a:xfrm>
            <a:custGeom>
              <a:rect b="b" l="l" r="r" t="t"/>
              <a:pathLst>
                <a:path extrusionOk="0" h="24050" w="39926">
                  <a:moveTo>
                    <a:pt x="38524" y="1"/>
                  </a:moveTo>
                  <a:lnTo>
                    <a:pt x="0" y="24049"/>
                  </a:lnTo>
                  <a:lnTo>
                    <a:pt x="1401" y="24049"/>
                  </a:lnTo>
                  <a:lnTo>
                    <a:pt x="39925"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0"/>
            <p:cNvSpPr/>
            <p:nvPr/>
          </p:nvSpPr>
          <p:spPr>
            <a:xfrm>
              <a:off x="2738175" y="3108475"/>
              <a:ext cx="996675" cy="601250"/>
            </a:xfrm>
            <a:custGeom>
              <a:rect b="b" l="l" r="r" t="t"/>
              <a:pathLst>
                <a:path extrusionOk="0" h="24050" w="39867">
                  <a:moveTo>
                    <a:pt x="38466" y="1"/>
                  </a:moveTo>
                  <a:lnTo>
                    <a:pt x="0" y="24049"/>
                  </a:lnTo>
                  <a:lnTo>
                    <a:pt x="1343" y="24049"/>
                  </a:lnTo>
                  <a:lnTo>
                    <a:pt x="39867"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0"/>
            <p:cNvSpPr/>
            <p:nvPr/>
          </p:nvSpPr>
          <p:spPr>
            <a:xfrm>
              <a:off x="2547000" y="3108475"/>
              <a:ext cx="843475" cy="528275"/>
            </a:xfrm>
            <a:custGeom>
              <a:rect b="b" l="l" r="r" t="t"/>
              <a:pathLst>
                <a:path extrusionOk="0" h="21131" w="33739">
                  <a:moveTo>
                    <a:pt x="32338" y="1"/>
                  </a:moveTo>
                  <a:lnTo>
                    <a:pt x="1" y="20255"/>
                  </a:lnTo>
                  <a:lnTo>
                    <a:pt x="1" y="21131"/>
                  </a:lnTo>
                  <a:lnTo>
                    <a:pt x="33739"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0"/>
            <p:cNvSpPr/>
            <p:nvPr/>
          </p:nvSpPr>
          <p:spPr>
            <a:xfrm>
              <a:off x="2547000" y="3108475"/>
              <a:ext cx="499100" cy="312300"/>
            </a:xfrm>
            <a:custGeom>
              <a:rect b="b" l="l" r="r" t="t"/>
              <a:pathLst>
                <a:path extrusionOk="0" h="12492" w="19964">
                  <a:moveTo>
                    <a:pt x="18621" y="1"/>
                  </a:moveTo>
                  <a:lnTo>
                    <a:pt x="1" y="11616"/>
                  </a:lnTo>
                  <a:lnTo>
                    <a:pt x="1" y="12492"/>
                  </a:lnTo>
                  <a:lnTo>
                    <a:pt x="19963"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0"/>
            <p:cNvSpPr/>
            <p:nvPr/>
          </p:nvSpPr>
          <p:spPr>
            <a:xfrm>
              <a:off x="2547000" y="3108475"/>
              <a:ext cx="154700" cy="97800"/>
            </a:xfrm>
            <a:custGeom>
              <a:rect b="b" l="l" r="r" t="t"/>
              <a:pathLst>
                <a:path extrusionOk="0" h="3912" w="6188">
                  <a:moveTo>
                    <a:pt x="4845" y="1"/>
                  </a:moveTo>
                  <a:lnTo>
                    <a:pt x="1" y="3036"/>
                  </a:lnTo>
                  <a:lnTo>
                    <a:pt x="1" y="3912"/>
                  </a:lnTo>
                  <a:lnTo>
                    <a:pt x="6188"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alt">
  <p:cSld name="TITLE_3">
    <p:bg>
      <p:bgPr>
        <a:solidFill>
          <a:srgbClr val="282828"/>
        </a:solidFill>
      </p:bgPr>
    </p:bg>
    <p:spTree>
      <p:nvGrpSpPr>
        <p:cNvPr id="1094" name="Shape 1094"/>
        <p:cNvGrpSpPr/>
        <p:nvPr/>
      </p:nvGrpSpPr>
      <p:grpSpPr>
        <a:xfrm>
          <a:off x="0" y="0"/>
          <a:ext cx="0" cy="0"/>
          <a:chOff x="0" y="0"/>
          <a:chExt cx="0" cy="0"/>
        </a:xfrm>
      </p:grpSpPr>
      <p:sp>
        <p:nvSpPr>
          <p:cNvPr id="1095" name="Google Shape;1095;p71"/>
          <p:cNvSpPr txBox="1"/>
          <p:nvPr>
            <p:ph type="ctrTitle"/>
          </p:nvPr>
        </p:nvSpPr>
        <p:spPr>
          <a:xfrm>
            <a:off x="3586100" y="769000"/>
            <a:ext cx="51699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cxnSp>
        <p:nvCxnSpPr>
          <p:cNvPr id="1096" name="Google Shape;1096;p71"/>
          <p:cNvCxnSpPr/>
          <p:nvPr/>
        </p:nvCxnSpPr>
        <p:spPr>
          <a:xfrm>
            <a:off x="3662290" y="3260859"/>
            <a:ext cx="1233900" cy="0"/>
          </a:xfrm>
          <a:prstGeom prst="straightConnector1">
            <a:avLst/>
          </a:prstGeom>
          <a:noFill/>
          <a:ln cap="flat" cmpd="sng" w="9525">
            <a:solidFill>
              <a:srgbClr val="FF1864"/>
            </a:solidFill>
            <a:prstDash val="solid"/>
            <a:round/>
            <a:headEnd len="med" w="med" type="none"/>
            <a:tailEnd len="med" w="med" type="none"/>
          </a:ln>
        </p:spPr>
      </p:cxnSp>
      <p:sp>
        <p:nvSpPr>
          <p:cNvPr id="1097" name="Google Shape;1097;p71"/>
          <p:cNvSpPr txBox="1"/>
          <p:nvPr>
            <p:ph idx="2" type="ctrTitle"/>
          </p:nvPr>
        </p:nvSpPr>
        <p:spPr>
          <a:xfrm>
            <a:off x="3586100" y="2313993"/>
            <a:ext cx="5169900" cy="69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98" name="Google Shape;1098;p71"/>
          <p:cNvSpPr txBox="1"/>
          <p:nvPr>
            <p:ph idx="3" type="ctrTitle"/>
          </p:nvPr>
        </p:nvSpPr>
        <p:spPr>
          <a:xfrm>
            <a:off x="3586100" y="3512781"/>
            <a:ext cx="5169900" cy="125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grpSp>
        <p:nvGrpSpPr>
          <p:cNvPr id="1099" name="Google Shape;1099;p71"/>
          <p:cNvGrpSpPr/>
          <p:nvPr/>
        </p:nvGrpSpPr>
        <p:grpSpPr>
          <a:xfrm>
            <a:off x="-625944" y="858095"/>
            <a:ext cx="3393098" cy="3427315"/>
            <a:chOff x="1224475" y="238125"/>
            <a:chExt cx="5127850" cy="5175650"/>
          </a:xfrm>
        </p:grpSpPr>
        <p:sp>
          <p:nvSpPr>
            <p:cNvPr id="1100" name="Google Shape;1100;p71"/>
            <p:cNvSpPr/>
            <p:nvPr/>
          </p:nvSpPr>
          <p:spPr>
            <a:xfrm>
              <a:off x="4550350" y="4881975"/>
              <a:ext cx="328450" cy="531800"/>
            </a:xfrm>
            <a:custGeom>
              <a:rect b="b" l="l" r="r" t="t"/>
              <a:pathLst>
                <a:path extrusionOk="0" h="21272" w="13138">
                  <a:moveTo>
                    <a:pt x="6569" y="2363"/>
                  </a:moveTo>
                  <a:cubicBezTo>
                    <a:pt x="7145" y="2363"/>
                    <a:pt x="7664" y="2363"/>
                    <a:pt x="8182" y="2478"/>
                  </a:cubicBezTo>
                  <a:cubicBezTo>
                    <a:pt x="9507" y="2651"/>
                    <a:pt x="10487" y="3688"/>
                    <a:pt x="10602" y="5013"/>
                  </a:cubicBezTo>
                  <a:cubicBezTo>
                    <a:pt x="10775" y="7087"/>
                    <a:pt x="10775" y="9219"/>
                    <a:pt x="10602" y="11293"/>
                  </a:cubicBezTo>
                  <a:cubicBezTo>
                    <a:pt x="10490" y="12812"/>
                    <a:pt x="9225" y="13946"/>
                    <a:pt x="7771" y="13946"/>
                  </a:cubicBezTo>
                  <a:cubicBezTo>
                    <a:pt x="7735" y="13946"/>
                    <a:pt x="7700" y="13945"/>
                    <a:pt x="7664" y="13944"/>
                  </a:cubicBezTo>
                  <a:cubicBezTo>
                    <a:pt x="7318" y="14001"/>
                    <a:pt x="6972" y="14001"/>
                    <a:pt x="6627" y="14001"/>
                  </a:cubicBezTo>
                  <a:cubicBezTo>
                    <a:pt x="6281" y="14001"/>
                    <a:pt x="5878" y="13944"/>
                    <a:pt x="5474" y="13944"/>
                  </a:cubicBezTo>
                  <a:cubicBezTo>
                    <a:pt x="3919" y="13944"/>
                    <a:pt x="2651" y="12734"/>
                    <a:pt x="2593" y="11236"/>
                  </a:cubicBezTo>
                  <a:lnTo>
                    <a:pt x="2593" y="5244"/>
                  </a:lnTo>
                  <a:cubicBezTo>
                    <a:pt x="2593" y="3803"/>
                    <a:pt x="3631" y="2593"/>
                    <a:pt x="5071" y="2420"/>
                  </a:cubicBezTo>
                  <a:cubicBezTo>
                    <a:pt x="5589" y="2363"/>
                    <a:pt x="6050" y="2363"/>
                    <a:pt x="6569" y="2363"/>
                  </a:cubicBezTo>
                  <a:close/>
                  <a:moveTo>
                    <a:pt x="6799" y="1"/>
                  </a:moveTo>
                  <a:cubicBezTo>
                    <a:pt x="6166" y="1"/>
                    <a:pt x="5474" y="58"/>
                    <a:pt x="4840" y="116"/>
                  </a:cubicBezTo>
                  <a:cubicBezTo>
                    <a:pt x="3803" y="231"/>
                    <a:pt x="2824" y="577"/>
                    <a:pt x="1902" y="1095"/>
                  </a:cubicBezTo>
                  <a:cubicBezTo>
                    <a:pt x="807" y="1844"/>
                    <a:pt x="116" y="3054"/>
                    <a:pt x="1" y="4379"/>
                  </a:cubicBezTo>
                  <a:lnTo>
                    <a:pt x="1" y="19302"/>
                  </a:lnTo>
                  <a:cubicBezTo>
                    <a:pt x="1" y="19302"/>
                    <a:pt x="1" y="19360"/>
                    <a:pt x="1" y="19360"/>
                  </a:cubicBezTo>
                  <a:cubicBezTo>
                    <a:pt x="109" y="20443"/>
                    <a:pt x="981" y="21271"/>
                    <a:pt x="2042" y="21271"/>
                  </a:cubicBezTo>
                  <a:cubicBezTo>
                    <a:pt x="2110" y="21271"/>
                    <a:pt x="2178" y="21268"/>
                    <a:pt x="2248" y="21261"/>
                  </a:cubicBezTo>
                  <a:lnTo>
                    <a:pt x="2593" y="21261"/>
                  </a:lnTo>
                  <a:lnTo>
                    <a:pt x="2593" y="14577"/>
                  </a:lnTo>
                  <a:cubicBezTo>
                    <a:pt x="3227" y="15499"/>
                    <a:pt x="4322" y="16133"/>
                    <a:pt x="5474" y="16248"/>
                  </a:cubicBezTo>
                  <a:cubicBezTo>
                    <a:pt x="5935" y="16306"/>
                    <a:pt x="6454" y="16306"/>
                    <a:pt x="6972" y="16306"/>
                  </a:cubicBezTo>
                  <a:cubicBezTo>
                    <a:pt x="7548" y="16306"/>
                    <a:pt x="8125" y="16248"/>
                    <a:pt x="8701" y="16191"/>
                  </a:cubicBezTo>
                  <a:cubicBezTo>
                    <a:pt x="10487" y="15903"/>
                    <a:pt x="12042" y="14693"/>
                    <a:pt x="12676" y="12964"/>
                  </a:cubicBezTo>
                  <a:cubicBezTo>
                    <a:pt x="12964" y="12215"/>
                    <a:pt x="13080" y="11409"/>
                    <a:pt x="13137" y="10602"/>
                  </a:cubicBezTo>
                  <a:lnTo>
                    <a:pt x="13137" y="6165"/>
                  </a:lnTo>
                  <a:cubicBezTo>
                    <a:pt x="13137" y="5589"/>
                    <a:pt x="13080" y="4956"/>
                    <a:pt x="12964" y="4437"/>
                  </a:cubicBezTo>
                  <a:cubicBezTo>
                    <a:pt x="12676" y="2305"/>
                    <a:pt x="11121" y="634"/>
                    <a:pt x="9046" y="231"/>
                  </a:cubicBezTo>
                  <a:cubicBezTo>
                    <a:pt x="8297" y="58"/>
                    <a:pt x="7548" y="1"/>
                    <a:pt x="6799"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1"/>
            <p:cNvSpPr/>
            <p:nvPr/>
          </p:nvSpPr>
          <p:spPr>
            <a:xfrm>
              <a:off x="5999400" y="4881975"/>
              <a:ext cx="352925" cy="530100"/>
            </a:xfrm>
            <a:custGeom>
              <a:rect b="b" l="l" r="r" t="t"/>
              <a:pathLst>
                <a:path extrusionOk="0" h="21204" w="14117">
                  <a:moveTo>
                    <a:pt x="12849" y="1"/>
                  </a:moveTo>
                  <a:cubicBezTo>
                    <a:pt x="12215" y="58"/>
                    <a:pt x="11639" y="519"/>
                    <a:pt x="11409" y="1153"/>
                  </a:cubicBezTo>
                  <a:lnTo>
                    <a:pt x="7030" y="12100"/>
                  </a:lnTo>
                  <a:cubicBezTo>
                    <a:pt x="6396" y="10487"/>
                    <a:pt x="2997" y="1787"/>
                    <a:pt x="2651" y="1095"/>
                  </a:cubicBezTo>
                  <a:cubicBezTo>
                    <a:pt x="2543" y="502"/>
                    <a:pt x="2031" y="110"/>
                    <a:pt x="1493" y="110"/>
                  </a:cubicBezTo>
                  <a:cubicBezTo>
                    <a:pt x="1457" y="110"/>
                    <a:pt x="1420" y="112"/>
                    <a:pt x="1383" y="116"/>
                  </a:cubicBezTo>
                  <a:cubicBezTo>
                    <a:pt x="807" y="116"/>
                    <a:pt x="404" y="116"/>
                    <a:pt x="173" y="404"/>
                  </a:cubicBezTo>
                  <a:cubicBezTo>
                    <a:pt x="1" y="692"/>
                    <a:pt x="116" y="1095"/>
                    <a:pt x="346" y="1671"/>
                  </a:cubicBezTo>
                  <a:lnTo>
                    <a:pt x="1614" y="4840"/>
                  </a:lnTo>
                  <a:cubicBezTo>
                    <a:pt x="2939" y="8009"/>
                    <a:pt x="4207" y="11236"/>
                    <a:pt x="5532" y="14520"/>
                  </a:cubicBezTo>
                  <a:cubicBezTo>
                    <a:pt x="5589" y="14923"/>
                    <a:pt x="5532" y="15442"/>
                    <a:pt x="5301" y="15845"/>
                  </a:cubicBezTo>
                  <a:lnTo>
                    <a:pt x="3054" y="21146"/>
                  </a:lnTo>
                  <a:lnTo>
                    <a:pt x="3458" y="21203"/>
                  </a:lnTo>
                  <a:lnTo>
                    <a:pt x="3746" y="21203"/>
                  </a:lnTo>
                  <a:cubicBezTo>
                    <a:pt x="5013" y="21203"/>
                    <a:pt x="6165" y="20454"/>
                    <a:pt x="6626" y="19302"/>
                  </a:cubicBezTo>
                  <a:lnTo>
                    <a:pt x="14001" y="1038"/>
                  </a:lnTo>
                  <a:lnTo>
                    <a:pt x="14001" y="922"/>
                  </a:lnTo>
                  <a:cubicBezTo>
                    <a:pt x="14117" y="577"/>
                    <a:pt x="13886" y="231"/>
                    <a:pt x="13540" y="173"/>
                  </a:cubicBezTo>
                  <a:cubicBezTo>
                    <a:pt x="13310" y="58"/>
                    <a:pt x="13079" y="1"/>
                    <a:pt x="12849"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1"/>
            <p:cNvSpPr/>
            <p:nvPr/>
          </p:nvSpPr>
          <p:spPr>
            <a:xfrm>
              <a:off x="4920550" y="4883425"/>
              <a:ext cx="328425" cy="406475"/>
            </a:xfrm>
            <a:custGeom>
              <a:rect b="b" l="l" r="r" t="t"/>
              <a:pathLst>
                <a:path extrusionOk="0" h="16259" w="13137">
                  <a:moveTo>
                    <a:pt x="6687" y="8734"/>
                  </a:moveTo>
                  <a:cubicBezTo>
                    <a:pt x="6931" y="8734"/>
                    <a:pt x="7179" y="8741"/>
                    <a:pt x="7433" y="8758"/>
                  </a:cubicBezTo>
                  <a:cubicBezTo>
                    <a:pt x="8470" y="8758"/>
                    <a:pt x="9449" y="8758"/>
                    <a:pt x="10256" y="8815"/>
                  </a:cubicBezTo>
                  <a:cubicBezTo>
                    <a:pt x="10371" y="8815"/>
                    <a:pt x="10486" y="8815"/>
                    <a:pt x="10659" y="8873"/>
                  </a:cubicBezTo>
                  <a:cubicBezTo>
                    <a:pt x="10659" y="8988"/>
                    <a:pt x="10659" y="9104"/>
                    <a:pt x="10659" y="9219"/>
                  </a:cubicBezTo>
                  <a:lnTo>
                    <a:pt x="10659" y="9622"/>
                  </a:lnTo>
                  <a:cubicBezTo>
                    <a:pt x="10774" y="10486"/>
                    <a:pt x="10601" y="11293"/>
                    <a:pt x="10198" y="12042"/>
                  </a:cubicBezTo>
                  <a:cubicBezTo>
                    <a:pt x="9507" y="13137"/>
                    <a:pt x="8297" y="13828"/>
                    <a:pt x="6972" y="13886"/>
                  </a:cubicBezTo>
                  <a:lnTo>
                    <a:pt x="4609" y="13886"/>
                  </a:lnTo>
                  <a:cubicBezTo>
                    <a:pt x="3515" y="13886"/>
                    <a:pt x="2650" y="12964"/>
                    <a:pt x="2708" y="11927"/>
                  </a:cubicBezTo>
                  <a:lnTo>
                    <a:pt x="2708" y="11005"/>
                  </a:lnTo>
                  <a:cubicBezTo>
                    <a:pt x="2766" y="9507"/>
                    <a:pt x="3342" y="8931"/>
                    <a:pt x="4955" y="8815"/>
                  </a:cubicBezTo>
                  <a:cubicBezTo>
                    <a:pt x="5525" y="8775"/>
                    <a:pt x="6096" y="8734"/>
                    <a:pt x="6687" y="8734"/>
                  </a:cubicBezTo>
                  <a:close/>
                  <a:moveTo>
                    <a:pt x="7087" y="0"/>
                  </a:moveTo>
                  <a:cubicBezTo>
                    <a:pt x="6050" y="0"/>
                    <a:pt x="5013" y="115"/>
                    <a:pt x="4033" y="461"/>
                  </a:cubicBezTo>
                  <a:cubicBezTo>
                    <a:pt x="2766" y="864"/>
                    <a:pt x="1671" y="1671"/>
                    <a:pt x="864" y="2708"/>
                  </a:cubicBezTo>
                  <a:cubicBezTo>
                    <a:pt x="519" y="3111"/>
                    <a:pt x="576" y="3457"/>
                    <a:pt x="749" y="3630"/>
                  </a:cubicBezTo>
                  <a:cubicBezTo>
                    <a:pt x="1037" y="3918"/>
                    <a:pt x="1383" y="4149"/>
                    <a:pt x="1729" y="4379"/>
                  </a:cubicBezTo>
                  <a:cubicBezTo>
                    <a:pt x="1844" y="4437"/>
                    <a:pt x="1959" y="4494"/>
                    <a:pt x="2074" y="4494"/>
                  </a:cubicBezTo>
                  <a:cubicBezTo>
                    <a:pt x="2420" y="4437"/>
                    <a:pt x="2766" y="4206"/>
                    <a:pt x="2938" y="3918"/>
                  </a:cubicBezTo>
                  <a:cubicBezTo>
                    <a:pt x="3983" y="2818"/>
                    <a:pt x="5396" y="2243"/>
                    <a:pt x="6825" y="2243"/>
                  </a:cubicBezTo>
                  <a:cubicBezTo>
                    <a:pt x="6893" y="2243"/>
                    <a:pt x="6961" y="2245"/>
                    <a:pt x="7029" y="2247"/>
                  </a:cubicBezTo>
                  <a:cubicBezTo>
                    <a:pt x="7663" y="2247"/>
                    <a:pt x="8239" y="2305"/>
                    <a:pt x="8815" y="2420"/>
                  </a:cubicBezTo>
                  <a:cubicBezTo>
                    <a:pt x="9564" y="2535"/>
                    <a:pt x="10141" y="3054"/>
                    <a:pt x="10313" y="3803"/>
                  </a:cubicBezTo>
                  <a:cubicBezTo>
                    <a:pt x="10429" y="4609"/>
                    <a:pt x="10544" y="5416"/>
                    <a:pt x="10601" y="6223"/>
                  </a:cubicBezTo>
                  <a:cubicBezTo>
                    <a:pt x="10601" y="6338"/>
                    <a:pt x="10601" y="6511"/>
                    <a:pt x="10601" y="6626"/>
                  </a:cubicBezTo>
                  <a:lnTo>
                    <a:pt x="10198" y="6626"/>
                  </a:lnTo>
                  <a:cubicBezTo>
                    <a:pt x="9391" y="6568"/>
                    <a:pt x="8412" y="6568"/>
                    <a:pt x="7490" y="6568"/>
                  </a:cubicBezTo>
                  <a:cubicBezTo>
                    <a:pt x="7258" y="6558"/>
                    <a:pt x="7025" y="6553"/>
                    <a:pt x="6792" y="6553"/>
                  </a:cubicBezTo>
                  <a:cubicBezTo>
                    <a:pt x="5757" y="6553"/>
                    <a:pt x="4722" y="6647"/>
                    <a:pt x="3687" y="6741"/>
                  </a:cubicBezTo>
                  <a:cubicBezTo>
                    <a:pt x="2074" y="6856"/>
                    <a:pt x="749" y="8009"/>
                    <a:pt x="346" y="9564"/>
                  </a:cubicBezTo>
                  <a:cubicBezTo>
                    <a:pt x="0" y="10717"/>
                    <a:pt x="0" y="11984"/>
                    <a:pt x="346" y="13137"/>
                  </a:cubicBezTo>
                  <a:cubicBezTo>
                    <a:pt x="749" y="14692"/>
                    <a:pt x="2132" y="15902"/>
                    <a:pt x="3745" y="16075"/>
                  </a:cubicBezTo>
                  <a:cubicBezTo>
                    <a:pt x="4437" y="16190"/>
                    <a:pt x="5128" y="16248"/>
                    <a:pt x="5877" y="16248"/>
                  </a:cubicBezTo>
                  <a:lnTo>
                    <a:pt x="6568" y="16248"/>
                  </a:lnTo>
                  <a:cubicBezTo>
                    <a:pt x="8124" y="16190"/>
                    <a:pt x="9622" y="15441"/>
                    <a:pt x="10544" y="14174"/>
                  </a:cubicBezTo>
                  <a:lnTo>
                    <a:pt x="10601" y="14174"/>
                  </a:lnTo>
                  <a:lnTo>
                    <a:pt x="10601" y="14231"/>
                  </a:lnTo>
                  <a:cubicBezTo>
                    <a:pt x="10601" y="14289"/>
                    <a:pt x="10601" y="14347"/>
                    <a:pt x="10601" y="14404"/>
                  </a:cubicBezTo>
                  <a:cubicBezTo>
                    <a:pt x="10710" y="15433"/>
                    <a:pt x="11530" y="16258"/>
                    <a:pt x="12585" y="16258"/>
                  </a:cubicBezTo>
                  <a:cubicBezTo>
                    <a:pt x="12653" y="16258"/>
                    <a:pt x="12721" y="16255"/>
                    <a:pt x="12791" y="16248"/>
                  </a:cubicBezTo>
                  <a:lnTo>
                    <a:pt x="13021" y="16248"/>
                  </a:lnTo>
                  <a:lnTo>
                    <a:pt x="13021" y="16017"/>
                  </a:lnTo>
                  <a:cubicBezTo>
                    <a:pt x="13021" y="15902"/>
                    <a:pt x="13137" y="8412"/>
                    <a:pt x="13021" y="5531"/>
                  </a:cubicBezTo>
                  <a:cubicBezTo>
                    <a:pt x="12964" y="4782"/>
                    <a:pt x="12848" y="4033"/>
                    <a:pt x="12676" y="3284"/>
                  </a:cubicBezTo>
                  <a:cubicBezTo>
                    <a:pt x="12330" y="1729"/>
                    <a:pt x="11062" y="519"/>
                    <a:pt x="9449" y="231"/>
                  </a:cubicBezTo>
                  <a:cubicBezTo>
                    <a:pt x="8700" y="58"/>
                    <a:pt x="7893" y="0"/>
                    <a:pt x="7087" y="0"/>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1"/>
            <p:cNvSpPr/>
            <p:nvPr/>
          </p:nvSpPr>
          <p:spPr>
            <a:xfrm>
              <a:off x="5329625" y="4883425"/>
              <a:ext cx="244875" cy="406475"/>
            </a:xfrm>
            <a:custGeom>
              <a:rect b="b" l="l" r="r" t="t"/>
              <a:pathLst>
                <a:path extrusionOk="0" h="16259" w="9795">
                  <a:moveTo>
                    <a:pt x="0" y="0"/>
                  </a:moveTo>
                  <a:lnTo>
                    <a:pt x="0" y="14289"/>
                  </a:lnTo>
                  <a:cubicBezTo>
                    <a:pt x="0" y="14347"/>
                    <a:pt x="0" y="14347"/>
                    <a:pt x="0" y="14404"/>
                  </a:cubicBezTo>
                  <a:cubicBezTo>
                    <a:pt x="54" y="15433"/>
                    <a:pt x="923" y="16258"/>
                    <a:pt x="1983" y="16258"/>
                  </a:cubicBezTo>
                  <a:cubicBezTo>
                    <a:pt x="2051" y="16258"/>
                    <a:pt x="2120" y="16255"/>
                    <a:pt x="2189" y="16248"/>
                  </a:cubicBezTo>
                  <a:lnTo>
                    <a:pt x="2535" y="16190"/>
                  </a:lnTo>
                  <a:lnTo>
                    <a:pt x="2535" y="5243"/>
                  </a:lnTo>
                  <a:cubicBezTo>
                    <a:pt x="2478" y="4437"/>
                    <a:pt x="2823" y="3688"/>
                    <a:pt x="3515" y="3227"/>
                  </a:cubicBezTo>
                  <a:cubicBezTo>
                    <a:pt x="3976" y="2996"/>
                    <a:pt x="4436" y="2708"/>
                    <a:pt x="4897" y="2535"/>
                  </a:cubicBezTo>
                  <a:cubicBezTo>
                    <a:pt x="5474" y="2305"/>
                    <a:pt x="6107" y="2190"/>
                    <a:pt x="6684" y="2190"/>
                  </a:cubicBezTo>
                  <a:cubicBezTo>
                    <a:pt x="7202" y="2190"/>
                    <a:pt x="7778" y="2305"/>
                    <a:pt x="8297" y="2362"/>
                  </a:cubicBezTo>
                  <a:cubicBezTo>
                    <a:pt x="8412" y="2420"/>
                    <a:pt x="8585" y="2478"/>
                    <a:pt x="8758" y="2478"/>
                  </a:cubicBezTo>
                  <a:cubicBezTo>
                    <a:pt x="9046" y="2478"/>
                    <a:pt x="9276" y="2305"/>
                    <a:pt x="9391" y="2074"/>
                  </a:cubicBezTo>
                  <a:lnTo>
                    <a:pt x="9391" y="2017"/>
                  </a:lnTo>
                  <a:cubicBezTo>
                    <a:pt x="9507" y="1786"/>
                    <a:pt x="9622" y="1613"/>
                    <a:pt x="9737" y="1325"/>
                  </a:cubicBezTo>
                  <a:cubicBezTo>
                    <a:pt x="9737" y="1325"/>
                    <a:pt x="9737" y="1268"/>
                    <a:pt x="9737" y="1268"/>
                  </a:cubicBezTo>
                  <a:cubicBezTo>
                    <a:pt x="9795" y="864"/>
                    <a:pt x="9564" y="461"/>
                    <a:pt x="9161" y="403"/>
                  </a:cubicBezTo>
                  <a:cubicBezTo>
                    <a:pt x="8700" y="231"/>
                    <a:pt x="8182" y="115"/>
                    <a:pt x="7663" y="58"/>
                  </a:cubicBezTo>
                  <a:cubicBezTo>
                    <a:pt x="7375" y="0"/>
                    <a:pt x="7029" y="0"/>
                    <a:pt x="6684" y="0"/>
                  </a:cubicBezTo>
                  <a:cubicBezTo>
                    <a:pt x="5704" y="0"/>
                    <a:pt x="4782" y="231"/>
                    <a:pt x="3976" y="749"/>
                  </a:cubicBezTo>
                  <a:cubicBezTo>
                    <a:pt x="3399" y="1037"/>
                    <a:pt x="2938" y="1441"/>
                    <a:pt x="2535" y="1844"/>
                  </a:cubicBezTo>
                  <a:cubicBezTo>
                    <a:pt x="2535" y="403"/>
                    <a:pt x="1037" y="0"/>
                    <a:pt x="288" y="0"/>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1"/>
            <p:cNvSpPr/>
            <p:nvPr/>
          </p:nvSpPr>
          <p:spPr>
            <a:xfrm>
              <a:off x="5620575" y="4881975"/>
              <a:ext cx="61950" cy="401900"/>
            </a:xfrm>
            <a:custGeom>
              <a:rect b="b" l="l" r="r" t="t"/>
              <a:pathLst>
                <a:path extrusionOk="0" h="16076" w="2478">
                  <a:moveTo>
                    <a:pt x="1" y="1"/>
                  </a:moveTo>
                  <a:lnTo>
                    <a:pt x="1" y="14347"/>
                  </a:lnTo>
                  <a:cubicBezTo>
                    <a:pt x="1" y="15730"/>
                    <a:pt x="1441" y="16075"/>
                    <a:pt x="2190" y="16075"/>
                  </a:cubicBezTo>
                  <a:lnTo>
                    <a:pt x="2478" y="16075"/>
                  </a:lnTo>
                  <a:lnTo>
                    <a:pt x="2478" y="2075"/>
                  </a:lnTo>
                  <a:cubicBezTo>
                    <a:pt x="2420" y="922"/>
                    <a:pt x="1499" y="1"/>
                    <a:pt x="289"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1"/>
            <p:cNvSpPr/>
            <p:nvPr/>
          </p:nvSpPr>
          <p:spPr>
            <a:xfrm>
              <a:off x="5747325" y="4778275"/>
              <a:ext cx="224725" cy="505600"/>
            </a:xfrm>
            <a:custGeom>
              <a:rect b="b" l="l" r="r" t="t"/>
              <a:pathLst>
                <a:path extrusionOk="0" h="20224" w="8989">
                  <a:moveTo>
                    <a:pt x="2421" y="0"/>
                  </a:moveTo>
                  <a:lnTo>
                    <a:pt x="2421" y="4437"/>
                  </a:lnTo>
                  <a:lnTo>
                    <a:pt x="577" y="4437"/>
                  </a:lnTo>
                  <a:cubicBezTo>
                    <a:pt x="231" y="4437"/>
                    <a:pt x="1" y="4552"/>
                    <a:pt x="1" y="4898"/>
                  </a:cubicBezTo>
                  <a:lnTo>
                    <a:pt x="1" y="6107"/>
                  </a:lnTo>
                  <a:cubicBezTo>
                    <a:pt x="1" y="6396"/>
                    <a:pt x="231" y="6799"/>
                    <a:pt x="577" y="6799"/>
                  </a:cubicBezTo>
                  <a:lnTo>
                    <a:pt x="2421" y="6799"/>
                  </a:lnTo>
                  <a:lnTo>
                    <a:pt x="2421" y="18495"/>
                  </a:lnTo>
                  <a:cubicBezTo>
                    <a:pt x="2421" y="19878"/>
                    <a:pt x="3803" y="20223"/>
                    <a:pt x="4495" y="20223"/>
                  </a:cubicBezTo>
                  <a:lnTo>
                    <a:pt x="4840" y="20223"/>
                  </a:lnTo>
                  <a:lnTo>
                    <a:pt x="4840" y="6799"/>
                  </a:lnTo>
                  <a:lnTo>
                    <a:pt x="8355" y="6799"/>
                  </a:lnTo>
                  <a:cubicBezTo>
                    <a:pt x="8701" y="6741"/>
                    <a:pt x="8989" y="6396"/>
                    <a:pt x="8989" y="6050"/>
                  </a:cubicBezTo>
                  <a:lnTo>
                    <a:pt x="8989" y="4898"/>
                  </a:lnTo>
                  <a:cubicBezTo>
                    <a:pt x="8989" y="4667"/>
                    <a:pt x="8874" y="4437"/>
                    <a:pt x="8355" y="4437"/>
                  </a:cubicBezTo>
                  <a:lnTo>
                    <a:pt x="4840" y="4437"/>
                  </a:lnTo>
                  <a:lnTo>
                    <a:pt x="4840" y="1786"/>
                  </a:lnTo>
                  <a:cubicBezTo>
                    <a:pt x="4840" y="288"/>
                    <a:pt x="3458" y="0"/>
                    <a:pt x="2766" y="0"/>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1"/>
            <p:cNvSpPr/>
            <p:nvPr/>
          </p:nvSpPr>
          <p:spPr>
            <a:xfrm>
              <a:off x="5594650" y="4720150"/>
              <a:ext cx="99400" cy="85500"/>
            </a:xfrm>
            <a:custGeom>
              <a:rect b="b" l="l" r="r" t="t"/>
              <a:pathLst>
                <a:path extrusionOk="0" h="3420" w="3976">
                  <a:moveTo>
                    <a:pt x="2278" y="1"/>
                  </a:moveTo>
                  <a:cubicBezTo>
                    <a:pt x="1867" y="1"/>
                    <a:pt x="1446" y="150"/>
                    <a:pt x="1095" y="481"/>
                  </a:cubicBezTo>
                  <a:cubicBezTo>
                    <a:pt x="0" y="1576"/>
                    <a:pt x="749" y="3362"/>
                    <a:pt x="2247" y="3420"/>
                  </a:cubicBezTo>
                  <a:cubicBezTo>
                    <a:pt x="3227" y="3420"/>
                    <a:pt x="3976" y="2613"/>
                    <a:pt x="3976" y="1691"/>
                  </a:cubicBezTo>
                  <a:cubicBezTo>
                    <a:pt x="3976" y="673"/>
                    <a:pt x="3150" y="1"/>
                    <a:pt x="2278" y="1"/>
                  </a:cubicBez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1"/>
            <p:cNvSpPr/>
            <p:nvPr/>
          </p:nvSpPr>
          <p:spPr>
            <a:xfrm>
              <a:off x="1224475" y="238125"/>
              <a:ext cx="3246675" cy="2046825"/>
            </a:xfrm>
            <a:custGeom>
              <a:rect b="b" l="l" r="r" t="t"/>
              <a:pathLst>
                <a:path extrusionOk="0" h="81873" w="129867">
                  <a:moveTo>
                    <a:pt x="129175" y="0"/>
                  </a:moveTo>
                  <a:lnTo>
                    <a:pt x="0" y="80720"/>
                  </a:lnTo>
                  <a:lnTo>
                    <a:pt x="749" y="81873"/>
                  </a:lnTo>
                  <a:lnTo>
                    <a:pt x="129867" y="1152"/>
                  </a:lnTo>
                  <a:lnTo>
                    <a:pt x="129175"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1"/>
            <p:cNvSpPr/>
            <p:nvPr/>
          </p:nvSpPr>
          <p:spPr>
            <a:xfrm>
              <a:off x="1411725" y="539150"/>
              <a:ext cx="3248125" cy="2045400"/>
            </a:xfrm>
            <a:custGeom>
              <a:rect b="b" l="l" r="r" t="t"/>
              <a:pathLst>
                <a:path extrusionOk="0" h="81816" w="129925">
                  <a:moveTo>
                    <a:pt x="129176" y="1"/>
                  </a:moveTo>
                  <a:lnTo>
                    <a:pt x="0" y="80663"/>
                  </a:lnTo>
                  <a:lnTo>
                    <a:pt x="749" y="81816"/>
                  </a:lnTo>
                  <a:lnTo>
                    <a:pt x="129925" y="1153"/>
                  </a:lnTo>
                  <a:lnTo>
                    <a:pt x="12917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1"/>
            <p:cNvSpPr/>
            <p:nvPr/>
          </p:nvSpPr>
          <p:spPr>
            <a:xfrm>
              <a:off x="1600400" y="838750"/>
              <a:ext cx="3246700" cy="2046850"/>
            </a:xfrm>
            <a:custGeom>
              <a:rect b="b" l="l" r="r" t="t"/>
              <a:pathLst>
                <a:path extrusionOk="0" h="81874" w="129868">
                  <a:moveTo>
                    <a:pt x="129119" y="1"/>
                  </a:moveTo>
                  <a:lnTo>
                    <a:pt x="1" y="80721"/>
                  </a:lnTo>
                  <a:lnTo>
                    <a:pt x="692" y="81874"/>
                  </a:lnTo>
                  <a:lnTo>
                    <a:pt x="129868" y="1153"/>
                  </a:lnTo>
                  <a:lnTo>
                    <a:pt x="129119"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1"/>
            <p:cNvSpPr/>
            <p:nvPr/>
          </p:nvSpPr>
          <p:spPr>
            <a:xfrm>
              <a:off x="1787650" y="1139800"/>
              <a:ext cx="3246700" cy="2045400"/>
            </a:xfrm>
            <a:custGeom>
              <a:rect b="b" l="l" r="r" t="t"/>
              <a:pathLst>
                <a:path extrusionOk="0" h="81816" w="129868">
                  <a:moveTo>
                    <a:pt x="129176" y="1"/>
                  </a:moveTo>
                  <a:lnTo>
                    <a:pt x="1" y="80721"/>
                  </a:lnTo>
                  <a:lnTo>
                    <a:pt x="692" y="81816"/>
                  </a:lnTo>
                  <a:lnTo>
                    <a:pt x="129868" y="1153"/>
                  </a:lnTo>
                  <a:lnTo>
                    <a:pt x="12917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1"/>
            <p:cNvSpPr/>
            <p:nvPr/>
          </p:nvSpPr>
          <p:spPr>
            <a:xfrm>
              <a:off x="1974925" y="1439400"/>
              <a:ext cx="3248125" cy="2046850"/>
            </a:xfrm>
            <a:custGeom>
              <a:rect b="b" l="l" r="r" t="t"/>
              <a:pathLst>
                <a:path extrusionOk="0" h="81874" w="129925">
                  <a:moveTo>
                    <a:pt x="129175" y="1"/>
                  </a:moveTo>
                  <a:lnTo>
                    <a:pt x="0" y="80721"/>
                  </a:lnTo>
                  <a:lnTo>
                    <a:pt x="749" y="81873"/>
                  </a:lnTo>
                  <a:lnTo>
                    <a:pt x="129924" y="1153"/>
                  </a:lnTo>
                  <a:lnTo>
                    <a:pt x="129175"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1"/>
            <p:cNvSpPr/>
            <p:nvPr/>
          </p:nvSpPr>
          <p:spPr>
            <a:xfrm>
              <a:off x="2163600" y="1740450"/>
              <a:ext cx="3246700" cy="2045400"/>
            </a:xfrm>
            <a:custGeom>
              <a:rect b="b" l="l" r="r" t="t"/>
              <a:pathLst>
                <a:path extrusionOk="0" h="81816" w="129868">
                  <a:moveTo>
                    <a:pt x="129119" y="1"/>
                  </a:moveTo>
                  <a:lnTo>
                    <a:pt x="1" y="80721"/>
                  </a:lnTo>
                  <a:lnTo>
                    <a:pt x="692" y="81816"/>
                  </a:lnTo>
                  <a:lnTo>
                    <a:pt x="129868" y="1153"/>
                  </a:lnTo>
                  <a:lnTo>
                    <a:pt x="129119"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1"/>
            <p:cNvSpPr/>
            <p:nvPr/>
          </p:nvSpPr>
          <p:spPr>
            <a:xfrm>
              <a:off x="2350850" y="2040050"/>
              <a:ext cx="3246700" cy="2046850"/>
            </a:xfrm>
            <a:custGeom>
              <a:rect b="b" l="l" r="r" t="t"/>
              <a:pathLst>
                <a:path extrusionOk="0" h="81874" w="129868">
                  <a:moveTo>
                    <a:pt x="129176" y="1"/>
                  </a:moveTo>
                  <a:lnTo>
                    <a:pt x="1" y="80721"/>
                  </a:lnTo>
                  <a:lnTo>
                    <a:pt x="692" y="81873"/>
                  </a:lnTo>
                  <a:lnTo>
                    <a:pt x="129868" y="1153"/>
                  </a:lnTo>
                  <a:lnTo>
                    <a:pt x="12917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1"/>
            <p:cNvSpPr/>
            <p:nvPr/>
          </p:nvSpPr>
          <p:spPr>
            <a:xfrm>
              <a:off x="2538100" y="2341100"/>
              <a:ext cx="3246700" cy="2046850"/>
            </a:xfrm>
            <a:custGeom>
              <a:rect b="b" l="l" r="r" t="t"/>
              <a:pathLst>
                <a:path extrusionOk="0" h="81874" w="129868">
                  <a:moveTo>
                    <a:pt x="129176" y="1"/>
                  </a:moveTo>
                  <a:lnTo>
                    <a:pt x="1" y="80721"/>
                  </a:lnTo>
                  <a:lnTo>
                    <a:pt x="750" y="81873"/>
                  </a:lnTo>
                  <a:lnTo>
                    <a:pt x="129868" y="1153"/>
                  </a:lnTo>
                  <a:lnTo>
                    <a:pt x="12917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1"/>
            <p:cNvSpPr/>
            <p:nvPr/>
          </p:nvSpPr>
          <p:spPr>
            <a:xfrm>
              <a:off x="2726800" y="2640700"/>
              <a:ext cx="3246700" cy="2046850"/>
            </a:xfrm>
            <a:custGeom>
              <a:rect b="b" l="l" r="r" t="t"/>
              <a:pathLst>
                <a:path extrusionOk="0" h="81874" w="129868">
                  <a:moveTo>
                    <a:pt x="129118" y="1"/>
                  </a:moveTo>
                  <a:lnTo>
                    <a:pt x="1" y="80721"/>
                  </a:lnTo>
                  <a:lnTo>
                    <a:pt x="692" y="81873"/>
                  </a:lnTo>
                  <a:lnTo>
                    <a:pt x="129867" y="1153"/>
                  </a:lnTo>
                  <a:lnTo>
                    <a:pt x="129118"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1"/>
            <p:cNvSpPr/>
            <p:nvPr/>
          </p:nvSpPr>
          <p:spPr>
            <a:xfrm>
              <a:off x="2914050" y="2941750"/>
              <a:ext cx="3246700" cy="2046850"/>
            </a:xfrm>
            <a:custGeom>
              <a:rect b="b" l="l" r="r" t="t"/>
              <a:pathLst>
                <a:path extrusionOk="0" h="81874" w="129868">
                  <a:moveTo>
                    <a:pt x="129176" y="1"/>
                  </a:moveTo>
                  <a:lnTo>
                    <a:pt x="1" y="80721"/>
                  </a:lnTo>
                  <a:lnTo>
                    <a:pt x="692" y="81873"/>
                  </a:lnTo>
                  <a:lnTo>
                    <a:pt x="129868" y="1153"/>
                  </a:lnTo>
                  <a:lnTo>
                    <a:pt x="12917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1"/>
            <p:cNvSpPr/>
            <p:nvPr/>
          </p:nvSpPr>
          <p:spPr>
            <a:xfrm>
              <a:off x="3101300" y="3241350"/>
              <a:ext cx="3246700" cy="2046850"/>
            </a:xfrm>
            <a:custGeom>
              <a:rect b="b" l="l" r="r" t="t"/>
              <a:pathLst>
                <a:path extrusionOk="0" h="81874" w="129868">
                  <a:moveTo>
                    <a:pt x="129176" y="1"/>
                  </a:moveTo>
                  <a:lnTo>
                    <a:pt x="1" y="80721"/>
                  </a:lnTo>
                  <a:lnTo>
                    <a:pt x="750" y="81873"/>
                  </a:lnTo>
                  <a:lnTo>
                    <a:pt x="129868" y="1153"/>
                  </a:lnTo>
                  <a:lnTo>
                    <a:pt x="129176"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1"/>
            <p:cNvSpPr/>
            <p:nvPr/>
          </p:nvSpPr>
          <p:spPr>
            <a:xfrm>
              <a:off x="2598600" y="1845600"/>
              <a:ext cx="1016950" cy="635250"/>
            </a:xfrm>
            <a:custGeom>
              <a:rect b="b" l="l" r="r" t="t"/>
              <a:pathLst>
                <a:path extrusionOk="0" h="25410" w="40678">
                  <a:moveTo>
                    <a:pt x="38143" y="1"/>
                  </a:moveTo>
                  <a:lnTo>
                    <a:pt x="1" y="23854"/>
                  </a:lnTo>
                  <a:lnTo>
                    <a:pt x="1" y="25409"/>
                  </a:lnTo>
                  <a:lnTo>
                    <a:pt x="40678"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1"/>
            <p:cNvSpPr/>
            <p:nvPr/>
          </p:nvSpPr>
          <p:spPr>
            <a:xfrm>
              <a:off x="2598600" y="1845600"/>
              <a:ext cx="348600" cy="217525"/>
            </a:xfrm>
            <a:custGeom>
              <a:rect b="b" l="l" r="r" t="t"/>
              <a:pathLst>
                <a:path extrusionOk="0" h="8701" w="13944">
                  <a:moveTo>
                    <a:pt x="11409" y="1"/>
                  </a:moveTo>
                  <a:lnTo>
                    <a:pt x="1" y="7145"/>
                  </a:lnTo>
                  <a:lnTo>
                    <a:pt x="1" y="8701"/>
                  </a:lnTo>
                  <a:lnTo>
                    <a:pt x="13944"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1"/>
            <p:cNvSpPr/>
            <p:nvPr/>
          </p:nvSpPr>
          <p:spPr>
            <a:xfrm>
              <a:off x="3755250" y="1845600"/>
              <a:ext cx="1197000" cy="708700"/>
            </a:xfrm>
            <a:custGeom>
              <a:rect b="b" l="l" r="r" t="t"/>
              <a:pathLst>
                <a:path extrusionOk="0" h="28348" w="47880">
                  <a:moveTo>
                    <a:pt x="45345" y="1"/>
                  </a:moveTo>
                  <a:lnTo>
                    <a:pt x="1" y="28348"/>
                  </a:lnTo>
                  <a:lnTo>
                    <a:pt x="2536" y="28348"/>
                  </a:lnTo>
                  <a:lnTo>
                    <a:pt x="47880"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1"/>
            <p:cNvSpPr/>
            <p:nvPr/>
          </p:nvSpPr>
          <p:spPr>
            <a:xfrm>
              <a:off x="3086900" y="1845600"/>
              <a:ext cx="1197000" cy="708700"/>
            </a:xfrm>
            <a:custGeom>
              <a:rect b="b" l="l" r="r" t="t"/>
              <a:pathLst>
                <a:path extrusionOk="0" h="28348" w="47880">
                  <a:moveTo>
                    <a:pt x="45345" y="1"/>
                  </a:moveTo>
                  <a:lnTo>
                    <a:pt x="1" y="28348"/>
                  </a:lnTo>
                  <a:lnTo>
                    <a:pt x="2536" y="28348"/>
                  </a:lnTo>
                  <a:lnTo>
                    <a:pt x="47880"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1"/>
            <p:cNvSpPr/>
            <p:nvPr/>
          </p:nvSpPr>
          <p:spPr>
            <a:xfrm>
              <a:off x="4423600" y="2201375"/>
              <a:ext cx="566100" cy="352925"/>
            </a:xfrm>
            <a:custGeom>
              <a:rect b="b" l="l" r="r" t="t"/>
              <a:pathLst>
                <a:path extrusionOk="0" h="14117" w="22644">
                  <a:moveTo>
                    <a:pt x="22644" y="1"/>
                  </a:moveTo>
                  <a:lnTo>
                    <a:pt x="0" y="14117"/>
                  </a:lnTo>
                  <a:lnTo>
                    <a:pt x="2536" y="14117"/>
                  </a:lnTo>
                  <a:lnTo>
                    <a:pt x="22644" y="1556"/>
                  </a:lnTo>
                  <a:lnTo>
                    <a:pt x="22644" y="1"/>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1"/>
            <p:cNvSpPr/>
            <p:nvPr/>
          </p:nvSpPr>
          <p:spPr>
            <a:xfrm>
              <a:off x="4443775" y="3453100"/>
              <a:ext cx="545925" cy="341400"/>
            </a:xfrm>
            <a:custGeom>
              <a:rect b="b" l="l" r="r" t="t"/>
              <a:pathLst>
                <a:path extrusionOk="0" h="13656" w="21837">
                  <a:moveTo>
                    <a:pt x="21837" y="0"/>
                  </a:moveTo>
                  <a:lnTo>
                    <a:pt x="0" y="13655"/>
                  </a:lnTo>
                  <a:lnTo>
                    <a:pt x="2593" y="13655"/>
                  </a:lnTo>
                  <a:lnTo>
                    <a:pt x="21837" y="1614"/>
                  </a:lnTo>
                  <a:lnTo>
                    <a:pt x="21837"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1"/>
            <p:cNvSpPr/>
            <p:nvPr/>
          </p:nvSpPr>
          <p:spPr>
            <a:xfrm>
              <a:off x="3775425" y="3085800"/>
              <a:ext cx="1198425" cy="708700"/>
            </a:xfrm>
            <a:custGeom>
              <a:rect b="b" l="l" r="r" t="t"/>
              <a:pathLst>
                <a:path extrusionOk="0" h="28348" w="47937">
                  <a:moveTo>
                    <a:pt x="45344" y="0"/>
                  </a:moveTo>
                  <a:lnTo>
                    <a:pt x="0" y="28347"/>
                  </a:lnTo>
                  <a:lnTo>
                    <a:pt x="2593" y="28347"/>
                  </a:lnTo>
                  <a:lnTo>
                    <a:pt x="47937"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p:nvPr/>
          </p:nvSpPr>
          <p:spPr>
            <a:xfrm>
              <a:off x="3107075" y="3085800"/>
              <a:ext cx="1198425" cy="708700"/>
            </a:xfrm>
            <a:custGeom>
              <a:rect b="b" l="l" r="r" t="t"/>
              <a:pathLst>
                <a:path extrusionOk="0" h="28348" w="47937">
                  <a:moveTo>
                    <a:pt x="45344" y="0"/>
                  </a:moveTo>
                  <a:lnTo>
                    <a:pt x="0" y="28347"/>
                  </a:lnTo>
                  <a:lnTo>
                    <a:pt x="2593" y="28347"/>
                  </a:lnTo>
                  <a:lnTo>
                    <a:pt x="47937"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1"/>
            <p:cNvSpPr/>
            <p:nvPr/>
          </p:nvSpPr>
          <p:spPr>
            <a:xfrm>
              <a:off x="2598600" y="3085800"/>
              <a:ext cx="1038575" cy="648200"/>
            </a:xfrm>
            <a:custGeom>
              <a:rect b="b" l="l" r="r" t="t"/>
              <a:pathLst>
                <a:path extrusionOk="0" h="25928" w="41543">
                  <a:moveTo>
                    <a:pt x="38949" y="0"/>
                  </a:moveTo>
                  <a:lnTo>
                    <a:pt x="1" y="24314"/>
                  </a:lnTo>
                  <a:lnTo>
                    <a:pt x="1" y="25927"/>
                  </a:lnTo>
                  <a:lnTo>
                    <a:pt x="41542"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1"/>
            <p:cNvSpPr/>
            <p:nvPr/>
          </p:nvSpPr>
          <p:spPr>
            <a:xfrm>
              <a:off x="2598600" y="3085800"/>
              <a:ext cx="370225" cy="230475"/>
            </a:xfrm>
            <a:custGeom>
              <a:rect b="b" l="l" r="r" t="t"/>
              <a:pathLst>
                <a:path extrusionOk="0" h="9219" w="14809">
                  <a:moveTo>
                    <a:pt x="12215" y="0"/>
                  </a:moveTo>
                  <a:lnTo>
                    <a:pt x="1" y="7663"/>
                  </a:lnTo>
                  <a:lnTo>
                    <a:pt x="1" y="9219"/>
                  </a:lnTo>
                  <a:lnTo>
                    <a:pt x="14808" y="0"/>
                  </a:lnTo>
                  <a:close/>
                </a:path>
              </a:pathLst>
            </a:cu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Sub0">
  <p:cSld name="TITLE_3_1">
    <p:bg>
      <p:bgPr>
        <a:solidFill>
          <a:srgbClr val="282828"/>
        </a:solidFill>
      </p:bgPr>
    </p:bg>
    <p:spTree>
      <p:nvGrpSpPr>
        <p:cNvPr id="1128" name="Shape 1128"/>
        <p:cNvGrpSpPr/>
        <p:nvPr/>
      </p:nvGrpSpPr>
      <p:grpSpPr>
        <a:xfrm>
          <a:off x="0" y="0"/>
          <a:ext cx="0" cy="0"/>
          <a:chOff x="0" y="0"/>
          <a:chExt cx="0" cy="0"/>
        </a:xfrm>
      </p:grpSpPr>
      <p:sp>
        <p:nvSpPr>
          <p:cNvPr id="1129" name="Google Shape;1129;p72"/>
          <p:cNvSpPr txBox="1"/>
          <p:nvPr>
            <p:ph type="ctrTitle"/>
          </p:nvPr>
        </p:nvSpPr>
        <p:spPr>
          <a:xfrm>
            <a:off x="3957417" y="898375"/>
            <a:ext cx="48930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30" name="Google Shape;1130;p72"/>
          <p:cNvSpPr txBox="1"/>
          <p:nvPr>
            <p:ph idx="2" type="ctrTitle"/>
          </p:nvPr>
        </p:nvSpPr>
        <p:spPr>
          <a:xfrm>
            <a:off x="3957417" y="2697003"/>
            <a:ext cx="4893000" cy="69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31" name="Google Shape;1131;p72"/>
          <p:cNvSpPr txBox="1"/>
          <p:nvPr>
            <p:ph idx="3" type="ctrTitle"/>
          </p:nvPr>
        </p:nvSpPr>
        <p:spPr>
          <a:xfrm>
            <a:off x="3957425" y="3832650"/>
            <a:ext cx="4893000" cy="105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grpSp>
        <p:nvGrpSpPr>
          <p:cNvPr id="1132" name="Google Shape;1132;p72"/>
          <p:cNvGrpSpPr/>
          <p:nvPr/>
        </p:nvGrpSpPr>
        <p:grpSpPr>
          <a:xfrm>
            <a:off x="-358" y="1501504"/>
            <a:ext cx="9144353" cy="2140503"/>
            <a:chOff x="238125" y="2019175"/>
            <a:chExt cx="7134550" cy="1670050"/>
          </a:xfrm>
        </p:grpSpPr>
        <p:sp>
          <p:nvSpPr>
            <p:cNvPr id="1133" name="Google Shape;1133;p72"/>
            <p:cNvSpPr/>
            <p:nvPr/>
          </p:nvSpPr>
          <p:spPr>
            <a:xfrm>
              <a:off x="238125" y="2364350"/>
              <a:ext cx="7134550" cy="991525"/>
            </a:xfrm>
            <a:custGeom>
              <a:rect b="b" l="l" r="r" t="t"/>
              <a:pathLst>
                <a:path extrusionOk="0" h="39661" w="285382">
                  <a:moveTo>
                    <a:pt x="117193" y="1"/>
                  </a:moveTo>
                  <a:lnTo>
                    <a:pt x="49891" y="38635"/>
                  </a:lnTo>
                  <a:lnTo>
                    <a:pt x="49891" y="18858"/>
                  </a:lnTo>
                  <a:lnTo>
                    <a:pt x="0" y="18858"/>
                  </a:lnTo>
                  <a:lnTo>
                    <a:pt x="0" y="19726"/>
                  </a:lnTo>
                  <a:lnTo>
                    <a:pt x="49023" y="19726"/>
                  </a:lnTo>
                  <a:lnTo>
                    <a:pt x="49023" y="39161"/>
                  </a:lnTo>
                  <a:lnTo>
                    <a:pt x="49891" y="39661"/>
                  </a:lnTo>
                  <a:lnTo>
                    <a:pt x="117193" y="1000"/>
                  </a:lnTo>
                  <a:lnTo>
                    <a:pt x="117193" y="19042"/>
                  </a:lnTo>
                  <a:lnTo>
                    <a:pt x="117193" y="19910"/>
                  </a:lnTo>
                  <a:lnTo>
                    <a:pt x="285382" y="19910"/>
                  </a:lnTo>
                  <a:lnTo>
                    <a:pt x="285382" y="19042"/>
                  </a:lnTo>
                  <a:lnTo>
                    <a:pt x="118061" y="19042"/>
                  </a:lnTo>
                  <a:lnTo>
                    <a:pt x="118061" y="1"/>
                  </a:lnTo>
                  <a:close/>
                </a:path>
              </a:pathLst>
            </a:cu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2"/>
            <p:cNvSpPr/>
            <p:nvPr/>
          </p:nvSpPr>
          <p:spPr>
            <a:xfrm>
              <a:off x="2321725" y="3223700"/>
              <a:ext cx="748925" cy="465525"/>
            </a:xfrm>
            <a:custGeom>
              <a:rect b="b" l="l" r="r" t="t"/>
              <a:pathLst>
                <a:path extrusionOk="0" h="18621" w="29957">
                  <a:moveTo>
                    <a:pt x="29957" y="1"/>
                  </a:moveTo>
                  <a:lnTo>
                    <a:pt x="869" y="16806"/>
                  </a:lnTo>
                  <a:lnTo>
                    <a:pt x="869" y="17622"/>
                  </a:lnTo>
                  <a:lnTo>
                    <a:pt x="1" y="18121"/>
                  </a:lnTo>
                  <a:lnTo>
                    <a:pt x="159" y="18227"/>
                  </a:lnTo>
                  <a:lnTo>
                    <a:pt x="869" y="17806"/>
                  </a:lnTo>
                  <a:lnTo>
                    <a:pt x="869" y="18621"/>
                  </a:lnTo>
                  <a:lnTo>
                    <a:pt x="29957" y="1815"/>
                  </a:lnTo>
                  <a:lnTo>
                    <a:pt x="299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2"/>
            <p:cNvSpPr/>
            <p:nvPr/>
          </p:nvSpPr>
          <p:spPr>
            <a:xfrm>
              <a:off x="2202075" y="3088925"/>
              <a:ext cx="868575" cy="522725"/>
            </a:xfrm>
            <a:custGeom>
              <a:rect b="b" l="l" r="r" t="t"/>
              <a:pathLst>
                <a:path extrusionOk="0" h="20909" w="34743">
                  <a:moveTo>
                    <a:pt x="34743" y="0"/>
                  </a:moveTo>
                  <a:lnTo>
                    <a:pt x="5655" y="16806"/>
                  </a:lnTo>
                  <a:lnTo>
                    <a:pt x="5655" y="17490"/>
                  </a:lnTo>
                  <a:lnTo>
                    <a:pt x="0" y="20751"/>
                  </a:lnTo>
                  <a:lnTo>
                    <a:pt x="290" y="20909"/>
                  </a:lnTo>
                  <a:lnTo>
                    <a:pt x="5655" y="17805"/>
                  </a:lnTo>
                  <a:lnTo>
                    <a:pt x="5655" y="18489"/>
                  </a:lnTo>
                  <a:lnTo>
                    <a:pt x="34743" y="1710"/>
                  </a:lnTo>
                  <a:lnTo>
                    <a:pt x="347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2"/>
            <p:cNvSpPr/>
            <p:nvPr/>
          </p:nvSpPr>
          <p:spPr>
            <a:xfrm>
              <a:off x="2082400" y="2954775"/>
              <a:ext cx="988250" cy="589800"/>
            </a:xfrm>
            <a:custGeom>
              <a:rect b="b" l="l" r="r" t="t"/>
              <a:pathLst>
                <a:path extrusionOk="0" h="23592" w="39530">
                  <a:moveTo>
                    <a:pt x="39530" y="1"/>
                  </a:moveTo>
                  <a:lnTo>
                    <a:pt x="10442" y="16807"/>
                  </a:lnTo>
                  <a:lnTo>
                    <a:pt x="10442" y="17333"/>
                  </a:lnTo>
                  <a:lnTo>
                    <a:pt x="1" y="23355"/>
                  </a:lnTo>
                  <a:lnTo>
                    <a:pt x="395" y="23592"/>
                  </a:lnTo>
                  <a:lnTo>
                    <a:pt x="10442" y="17806"/>
                  </a:lnTo>
                  <a:lnTo>
                    <a:pt x="10442" y="18332"/>
                  </a:lnTo>
                  <a:lnTo>
                    <a:pt x="39530" y="1553"/>
                  </a:lnTo>
                  <a:lnTo>
                    <a:pt x="395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2"/>
            <p:cNvSpPr/>
            <p:nvPr/>
          </p:nvSpPr>
          <p:spPr>
            <a:xfrm>
              <a:off x="1615575" y="2221025"/>
              <a:ext cx="1455075" cy="1255850"/>
            </a:xfrm>
            <a:custGeom>
              <a:rect b="b" l="l" r="r" t="t"/>
              <a:pathLst>
                <a:path extrusionOk="0" h="50234" w="58203">
                  <a:moveTo>
                    <a:pt x="29062" y="21172"/>
                  </a:moveTo>
                  <a:lnTo>
                    <a:pt x="32087" y="22907"/>
                  </a:lnTo>
                  <a:lnTo>
                    <a:pt x="32955" y="23407"/>
                  </a:lnTo>
                  <a:lnTo>
                    <a:pt x="36137" y="25248"/>
                  </a:lnTo>
                  <a:lnTo>
                    <a:pt x="29036" y="29325"/>
                  </a:lnTo>
                  <a:lnTo>
                    <a:pt x="25880" y="27484"/>
                  </a:lnTo>
                  <a:lnTo>
                    <a:pt x="25012" y="26984"/>
                  </a:lnTo>
                  <a:lnTo>
                    <a:pt x="21987" y="25248"/>
                  </a:lnTo>
                  <a:lnTo>
                    <a:pt x="29062" y="21172"/>
                  </a:lnTo>
                  <a:close/>
                  <a:moveTo>
                    <a:pt x="43790" y="0"/>
                  </a:moveTo>
                  <a:lnTo>
                    <a:pt x="25669" y="10468"/>
                  </a:lnTo>
                  <a:lnTo>
                    <a:pt x="24749" y="9942"/>
                  </a:lnTo>
                  <a:lnTo>
                    <a:pt x="19568" y="12913"/>
                  </a:lnTo>
                  <a:lnTo>
                    <a:pt x="19568" y="13992"/>
                  </a:lnTo>
                  <a:lnTo>
                    <a:pt x="14702" y="16780"/>
                  </a:lnTo>
                  <a:lnTo>
                    <a:pt x="14360" y="16595"/>
                  </a:lnTo>
                  <a:lnTo>
                    <a:pt x="1" y="24880"/>
                  </a:lnTo>
                  <a:lnTo>
                    <a:pt x="1" y="26300"/>
                  </a:lnTo>
                  <a:lnTo>
                    <a:pt x="15597" y="17279"/>
                  </a:lnTo>
                  <a:lnTo>
                    <a:pt x="15228" y="17095"/>
                  </a:lnTo>
                  <a:lnTo>
                    <a:pt x="19568" y="14570"/>
                  </a:lnTo>
                  <a:lnTo>
                    <a:pt x="19568" y="15675"/>
                  </a:lnTo>
                  <a:lnTo>
                    <a:pt x="22750" y="17516"/>
                  </a:lnTo>
                  <a:lnTo>
                    <a:pt x="19384" y="19488"/>
                  </a:lnTo>
                  <a:lnTo>
                    <a:pt x="19147" y="19331"/>
                  </a:lnTo>
                  <a:lnTo>
                    <a:pt x="1" y="30403"/>
                  </a:lnTo>
                  <a:lnTo>
                    <a:pt x="1" y="31665"/>
                  </a:lnTo>
                  <a:lnTo>
                    <a:pt x="20252" y="19988"/>
                  </a:lnTo>
                  <a:lnTo>
                    <a:pt x="20015" y="19830"/>
                  </a:lnTo>
                  <a:lnTo>
                    <a:pt x="23381" y="17910"/>
                  </a:lnTo>
                  <a:lnTo>
                    <a:pt x="26669" y="19778"/>
                  </a:lnTo>
                  <a:lnTo>
                    <a:pt x="19568" y="23881"/>
                  </a:lnTo>
                  <a:lnTo>
                    <a:pt x="19568" y="24617"/>
                  </a:lnTo>
                  <a:lnTo>
                    <a:pt x="1" y="35926"/>
                  </a:lnTo>
                  <a:lnTo>
                    <a:pt x="1" y="37057"/>
                  </a:lnTo>
                  <a:lnTo>
                    <a:pt x="19568" y="25748"/>
                  </a:lnTo>
                  <a:lnTo>
                    <a:pt x="19568" y="26616"/>
                  </a:lnTo>
                  <a:lnTo>
                    <a:pt x="22619" y="28378"/>
                  </a:lnTo>
                  <a:lnTo>
                    <a:pt x="23487" y="28878"/>
                  </a:lnTo>
                  <a:lnTo>
                    <a:pt x="26616" y="30692"/>
                  </a:lnTo>
                  <a:lnTo>
                    <a:pt x="19568" y="34716"/>
                  </a:lnTo>
                  <a:lnTo>
                    <a:pt x="19568" y="35663"/>
                  </a:lnTo>
                  <a:lnTo>
                    <a:pt x="4340" y="44447"/>
                  </a:lnTo>
                  <a:lnTo>
                    <a:pt x="5103" y="44868"/>
                  </a:lnTo>
                  <a:lnTo>
                    <a:pt x="19568" y="36505"/>
                  </a:lnTo>
                  <a:lnTo>
                    <a:pt x="19568" y="37583"/>
                  </a:lnTo>
                  <a:lnTo>
                    <a:pt x="29062" y="32112"/>
                  </a:lnTo>
                  <a:lnTo>
                    <a:pt x="31929" y="33743"/>
                  </a:lnTo>
                  <a:lnTo>
                    <a:pt x="29115" y="35374"/>
                  </a:lnTo>
                  <a:lnTo>
                    <a:pt x="29115" y="35663"/>
                  </a:lnTo>
                  <a:lnTo>
                    <a:pt x="9179" y="46867"/>
                  </a:lnTo>
                  <a:lnTo>
                    <a:pt x="9811" y="47235"/>
                  </a:lnTo>
                  <a:lnTo>
                    <a:pt x="29115" y="36373"/>
                  </a:lnTo>
                  <a:lnTo>
                    <a:pt x="29115" y="36636"/>
                  </a:lnTo>
                  <a:lnTo>
                    <a:pt x="33033" y="34374"/>
                  </a:lnTo>
                  <a:lnTo>
                    <a:pt x="36137" y="36189"/>
                  </a:lnTo>
                  <a:lnTo>
                    <a:pt x="31061" y="39108"/>
                  </a:lnTo>
                  <a:lnTo>
                    <a:pt x="31508" y="39371"/>
                  </a:lnTo>
                  <a:lnTo>
                    <a:pt x="29115" y="40765"/>
                  </a:lnTo>
                  <a:lnTo>
                    <a:pt x="29115" y="41160"/>
                  </a:lnTo>
                  <a:lnTo>
                    <a:pt x="13913" y="49944"/>
                  </a:lnTo>
                  <a:lnTo>
                    <a:pt x="14413" y="50233"/>
                  </a:lnTo>
                  <a:lnTo>
                    <a:pt x="29115" y="41765"/>
                  </a:lnTo>
                  <a:lnTo>
                    <a:pt x="29115" y="42159"/>
                  </a:lnTo>
                  <a:lnTo>
                    <a:pt x="32718" y="40081"/>
                  </a:lnTo>
                  <a:lnTo>
                    <a:pt x="33454" y="40502"/>
                  </a:lnTo>
                  <a:lnTo>
                    <a:pt x="38530" y="37583"/>
                  </a:lnTo>
                  <a:lnTo>
                    <a:pt x="38530" y="36741"/>
                  </a:lnTo>
                  <a:lnTo>
                    <a:pt x="58203" y="25380"/>
                  </a:lnTo>
                  <a:lnTo>
                    <a:pt x="58203" y="23959"/>
                  </a:lnTo>
                  <a:lnTo>
                    <a:pt x="38530" y="35321"/>
                  </a:lnTo>
                  <a:lnTo>
                    <a:pt x="38530" y="34795"/>
                  </a:lnTo>
                  <a:lnTo>
                    <a:pt x="35427" y="33033"/>
                  </a:lnTo>
                  <a:lnTo>
                    <a:pt x="58203" y="19883"/>
                  </a:lnTo>
                  <a:lnTo>
                    <a:pt x="58203" y="18594"/>
                  </a:lnTo>
                  <a:lnTo>
                    <a:pt x="34322" y="32375"/>
                  </a:lnTo>
                  <a:lnTo>
                    <a:pt x="31455" y="30719"/>
                  </a:lnTo>
                  <a:lnTo>
                    <a:pt x="38530" y="26642"/>
                  </a:lnTo>
                  <a:lnTo>
                    <a:pt x="38530" y="25695"/>
                  </a:lnTo>
                  <a:lnTo>
                    <a:pt x="58203" y="14334"/>
                  </a:lnTo>
                  <a:lnTo>
                    <a:pt x="58203" y="13203"/>
                  </a:lnTo>
                  <a:lnTo>
                    <a:pt x="38530" y="24564"/>
                  </a:lnTo>
                  <a:lnTo>
                    <a:pt x="38530" y="23854"/>
                  </a:lnTo>
                  <a:lnTo>
                    <a:pt x="35348" y="22013"/>
                  </a:lnTo>
                  <a:lnTo>
                    <a:pt x="34480" y="21514"/>
                  </a:lnTo>
                  <a:lnTo>
                    <a:pt x="31455" y="19778"/>
                  </a:lnTo>
                  <a:lnTo>
                    <a:pt x="38530" y="15675"/>
                  </a:lnTo>
                  <a:lnTo>
                    <a:pt x="38530" y="14676"/>
                  </a:lnTo>
                  <a:lnTo>
                    <a:pt x="53863" y="5812"/>
                  </a:lnTo>
                  <a:lnTo>
                    <a:pt x="53127" y="5365"/>
                  </a:lnTo>
                  <a:lnTo>
                    <a:pt x="38530" y="13808"/>
                  </a:lnTo>
                  <a:lnTo>
                    <a:pt x="38530" y="12913"/>
                  </a:lnTo>
                  <a:lnTo>
                    <a:pt x="29062" y="18384"/>
                  </a:lnTo>
                  <a:lnTo>
                    <a:pt x="25801" y="16517"/>
                  </a:lnTo>
                  <a:lnTo>
                    <a:pt x="49103" y="3051"/>
                  </a:lnTo>
                  <a:lnTo>
                    <a:pt x="48472" y="2683"/>
                  </a:lnTo>
                  <a:lnTo>
                    <a:pt x="25170" y="16148"/>
                  </a:lnTo>
                  <a:lnTo>
                    <a:pt x="21987" y="14307"/>
                  </a:lnTo>
                  <a:lnTo>
                    <a:pt x="27142" y="11335"/>
                  </a:lnTo>
                  <a:lnTo>
                    <a:pt x="26169" y="10757"/>
                  </a:lnTo>
                  <a:lnTo>
                    <a:pt x="44316" y="289"/>
                  </a:lnTo>
                  <a:lnTo>
                    <a:pt x="437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2"/>
            <p:cNvSpPr/>
            <p:nvPr/>
          </p:nvSpPr>
          <p:spPr>
            <a:xfrm>
              <a:off x="1615575" y="2153950"/>
              <a:ext cx="988250" cy="589800"/>
            </a:xfrm>
            <a:custGeom>
              <a:rect b="b" l="l" r="r" t="t"/>
              <a:pathLst>
                <a:path extrusionOk="0" h="23592" w="39530">
                  <a:moveTo>
                    <a:pt x="39135" y="1"/>
                  </a:moveTo>
                  <a:lnTo>
                    <a:pt x="10047" y="16780"/>
                  </a:lnTo>
                  <a:lnTo>
                    <a:pt x="9574" y="16517"/>
                  </a:lnTo>
                  <a:lnTo>
                    <a:pt x="1" y="22040"/>
                  </a:lnTo>
                  <a:lnTo>
                    <a:pt x="1" y="23592"/>
                  </a:lnTo>
                  <a:lnTo>
                    <a:pt x="10915" y="17280"/>
                  </a:lnTo>
                  <a:lnTo>
                    <a:pt x="10442" y="17017"/>
                  </a:lnTo>
                  <a:lnTo>
                    <a:pt x="39530" y="211"/>
                  </a:lnTo>
                  <a:lnTo>
                    <a:pt x="39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2"/>
            <p:cNvSpPr/>
            <p:nvPr/>
          </p:nvSpPr>
          <p:spPr>
            <a:xfrm>
              <a:off x="1615575" y="2086225"/>
              <a:ext cx="868575" cy="523400"/>
            </a:xfrm>
            <a:custGeom>
              <a:rect b="b" l="l" r="r" t="t"/>
              <a:pathLst>
                <a:path extrusionOk="0" h="20936" w="34743">
                  <a:moveTo>
                    <a:pt x="34480" y="1"/>
                  </a:moveTo>
                  <a:lnTo>
                    <a:pt x="5392" y="16806"/>
                  </a:lnTo>
                  <a:lnTo>
                    <a:pt x="4787" y="16464"/>
                  </a:lnTo>
                  <a:lnTo>
                    <a:pt x="1" y="19226"/>
                  </a:lnTo>
                  <a:lnTo>
                    <a:pt x="1" y="20935"/>
                  </a:lnTo>
                  <a:lnTo>
                    <a:pt x="6260" y="17306"/>
                  </a:lnTo>
                  <a:lnTo>
                    <a:pt x="5655" y="16964"/>
                  </a:lnTo>
                  <a:lnTo>
                    <a:pt x="34743" y="158"/>
                  </a:lnTo>
                  <a:lnTo>
                    <a:pt x="344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2"/>
            <p:cNvSpPr/>
            <p:nvPr/>
          </p:nvSpPr>
          <p:spPr>
            <a:xfrm>
              <a:off x="1615575" y="2019175"/>
              <a:ext cx="749575" cy="455650"/>
            </a:xfrm>
            <a:custGeom>
              <a:rect b="b" l="l" r="r" t="t"/>
              <a:pathLst>
                <a:path extrusionOk="0" h="18226" w="29983">
                  <a:moveTo>
                    <a:pt x="29825" y="0"/>
                  </a:moveTo>
                  <a:lnTo>
                    <a:pt x="711" y="16806"/>
                  </a:lnTo>
                  <a:lnTo>
                    <a:pt x="1" y="16385"/>
                  </a:lnTo>
                  <a:lnTo>
                    <a:pt x="1" y="16411"/>
                  </a:lnTo>
                  <a:lnTo>
                    <a:pt x="1" y="18226"/>
                  </a:lnTo>
                  <a:lnTo>
                    <a:pt x="1579" y="17305"/>
                  </a:lnTo>
                  <a:lnTo>
                    <a:pt x="868" y="16885"/>
                  </a:lnTo>
                  <a:lnTo>
                    <a:pt x="29983" y="105"/>
                  </a:lnTo>
                  <a:lnTo>
                    <a:pt x="298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2"/>
            <p:cNvSpPr/>
            <p:nvPr/>
          </p:nvSpPr>
          <p:spPr>
            <a:xfrm>
              <a:off x="495200" y="2607625"/>
              <a:ext cx="151250" cy="199250"/>
            </a:xfrm>
            <a:custGeom>
              <a:rect b="b" l="l" r="r" t="t"/>
              <a:pathLst>
                <a:path extrusionOk="0" h="7970" w="6050">
                  <a:moveTo>
                    <a:pt x="2736" y="1"/>
                  </a:moveTo>
                  <a:cubicBezTo>
                    <a:pt x="1158" y="1"/>
                    <a:pt x="106" y="658"/>
                    <a:pt x="106" y="2210"/>
                  </a:cubicBezTo>
                  <a:cubicBezTo>
                    <a:pt x="106" y="3840"/>
                    <a:pt x="1026" y="4340"/>
                    <a:pt x="2999" y="4498"/>
                  </a:cubicBezTo>
                  <a:cubicBezTo>
                    <a:pt x="4208" y="4629"/>
                    <a:pt x="4734" y="4787"/>
                    <a:pt x="4734" y="5681"/>
                  </a:cubicBezTo>
                  <a:cubicBezTo>
                    <a:pt x="4734" y="6470"/>
                    <a:pt x="4208" y="6760"/>
                    <a:pt x="3367" y="6760"/>
                  </a:cubicBezTo>
                  <a:lnTo>
                    <a:pt x="2709" y="6760"/>
                  </a:lnTo>
                  <a:cubicBezTo>
                    <a:pt x="1920" y="6760"/>
                    <a:pt x="1578" y="6497"/>
                    <a:pt x="1394" y="5944"/>
                  </a:cubicBezTo>
                  <a:cubicBezTo>
                    <a:pt x="1348" y="5807"/>
                    <a:pt x="1242" y="5729"/>
                    <a:pt x="1129" y="5729"/>
                  </a:cubicBezTo>
                  <a:cubicBezTo>
                    <a:pt x="1112" y="5729"/>
                    <a:pt x="1095" y="5731"/>
                    <a:pt x="1079" y="5734"/>
                  </a:cubicBezTo>
                  <a:lnTo>
                    <a:pt x="237" y="5734"/>
                  </a:lnTo>
                  <a:cubicBezTo>
                    <a:pt x="79" y="5734"/>
                    <a:pt x="0" y="5839"/>
                    <a:pt x="27" y="5971"/>
                  </a:cubicBezTo>
                  <a:cubicBezTo>
                    <a:pt x="211" y="7286"/>
                    <a:pt x="1131" y="7969"/>
                    <a:pt x="2736" y="7969"/>
                  </a:cubicBezTo>
                  <a:lnTo>
                    <a:pt x="3314" y="7969"/>
                  </a:lnTo>
                  <a:cubicBezTo>
                    <a:pt x="4945" y="7969"/>
                    <a:pt x="6049" y="7312"/>
                    <a:pt x="6049" y="5681"/>
                  </a:cubicBezTo>
                  <a:cubicBezTo>
                    <a:pt x="6049" y="3893"/>
                    <a:pt x="4892" y="3551"/>
                    <a:pt x="2999" y="3314"/>
                  </a:cubicBezTo>
                  <a:cubicBezTo>
                    <a:pt x="1868" y="3183"/>
                    <a:pt x="1421" y="2894"/>
                    <a:pt x="1421" y="2183"/>
                  </a:cubicBezTo>
                  <a:cubicBezTo>
                    <a:pt x="1421" y="1473"/>
                    <a:pt x="1920" y="1184"/>
                    <a:pt x="2736" y="1184"/>
                  </a:cubicBezTo>
                  <a:lnTo>
                    <a:pt x="3209" y="1184"/>
                  </a:lnTo>
                  <a:cubicBezTo>
                    <a:pt x="4051" y="1184"/>
                    <a:pt x="4419" y="1552"/>
                    <a:pt x="4524" y="2157"/>
                  </a:cubicBezTo>
                  <a:cubicBezTo>
                    <a:pt x="4550" y="2315"/>
                    <a:pt x="4682" y="2420"/>
                    <a:pt x="4840" y="2420"/>
                  </a:cubicBezTo>
                  <a:lnTo>
                    <a:pt x="5681" y="2420"/>
                  </a:lnTo>
                  <a:cubicBezTo>
                    <a:pt x="5839" y="2420"/>
                    <a:pt x="5892" y="2341"/>
                    <a:pt x="5892" y="2183"/>
                  </a:cubicBezTo>
                  <a:cubicBezTo>
                    <a:pt x="5839" y="763"/>
                    <a:pt x="4787" y="1"/>
                    <a:pt x="3262" y="1"/>
                  </a:cubicBezTo>
                  <a:close/>
                </a:path>
              </a:pathLst>
            </a:cu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2"/>
            <p:cNvSpPr/>
            <p:nvPr/>
          </p:nvSpPr>
          <p:spPr>
            <a:xfrm>
              <a:off x="685275" y="2608850"/>
              <a:ext cx="153150" cy="198050"/>
            </a:xfrm>
            <a:custGeom>
              <a:rect b="b" l="l" r="r" t="t"/>
              <a:pathLst>
                <a:path extrusionOk="0" h="7922" w="6126">
                  <a:moveTo>
                    <a:pt x="221" y="1"/>
                  </a:moveTo>
                  <a:cubicBezTo>
                    <a:pt x="86" y="1"/>
                    <a:pt x="0" y="121"/>
                    <a:pt x="24" y="241"/>
                  </a:cubicBezTo>
                  <a:lnTo>
                    <a:pt x="24" y="5133"/>
                  </a:lnTo>
                  <a:cubicBezTo>
                    <a:pt x="24" y="6868"/>
                    <a:pt x="656" y="7920"/>
                    <a:pt x="2444" y="7920"/>
                  </a:cubicBezTo>
                  <a:lnTo>
                    <a:pt x="2575" y="7920"/>
                  </a:lnTo>
                  <a:cubicBezTo>
                    <a:pt x="2602" y="7921"/>
                    <a:pt x="2628" y="7922"/>
                    <a:pt x="2654" y="7922"/>
                  </a:cubicBezTo>
                  <a:cubicBezTo>
                    <a:pt x="3519" y="7922"/>
                    <a:pt x="4326" y="7503"/>
                    <a:pt x="4811" y="6763"/>
                  </a:cubicBezTo>
                  <a:lnTo>
                    <a:pt x="4811" y="7657"/>
                  </a:lnTo>
                  <a:cubicBezTo>
                    <a:pt x="4787" y="7753"/>
                    <a:pt x="4872" y="7871"/>
                    <a:pt x="4987" y="7871"/>
                  </a:cubicBezTo>
                  <a:cubicBezTo>
                    <a:pt x="4998" y="7871"/>
                    <a:pt x="5010" y="7870"/>
                    <a:pt x="5021" y="7868"/>
                  </a:cubicBezTo>
                  <a:lnTo>
                    <a:pt x="5889" y="7868"/>
                  </a:lnTo>
                  <a:cubicBezTo>
                    <a:pt x="5903" y="7871"/>
                    <a:pt x="5916" y="7872"/>
                    <a:pt x="5929" y="7872"/>
                  </a:cubicBezTo>
                  <a:cubicBezTo>
                    <a:pt x="6042" y="7872"/>
                    <a:pt x="6126" y="7775"/>
                    <a:pt x="6126" y="7657"/>
                  </a:cubicBezTo>
                  <a:lnTo>
                    <a:pt x="6126" y="241"/>
                  </a:lnTo>
                  <a:cubicBezTo>
                    <a:pt x="6126" y="121"/>
                    <a:pt x="6038" y="1"/>
                    <a:pt x="5923" y="1"/>
                  </a:cubicBezTo>
                  <a:cubicBezTo>
                    <a:pt x="5912" y="1"/>
                    <a:pt x="5901" y="2"/>
                    <a:pt x="5889" y="4"/>
                  </a:cubicBezTo>
                  <a:lnTo>
                    <a:pt x="5048" y="4"/>
                  </a:lnTo>
                  <a:cubicBezTo>
                    <a:pt x="5034" y="2"/>
                    <a:pt x="5021" y="1"/>
                    <a:pt x="5008" y="1"/>
                  </a:cubicBezTo>
                  <a:cubicBezTo>
                    <a:pt x="4873" y="1"/>
                    <a:pt x="4787" y="121"/>
                    <a:pt x="4811" y="241"/>
                  </a:cubicBezTo>
                  <a:lnTo>
                    <a:pt x="4811" y="5764"/>
                  </a:lnTo>
                  <a:cubicBezTo>
                    <a:pt x="4394" y="6353"/>
                    <a:pt x="3748" y="6690"/>
                    <a:pt x="3066" y="6690"/>
                  </a:cubicBezTo>
                  <a:cubicBezTo>
                    <a:pt x="3016" y="6690"/>
                    <a:pt x="2967" y="6688"/>
                    <a:pt x="2917" y="6684"/>
                  </a:cubicBezTo>
                  <a:lnTo>
                    <a:pt x="2681" y="6684"/>
                  </a:lnTo>
                  <a:cubicBezTo>
                    <a:pt x="1681" y="6684"/>
                    <a:pt x="1366" y="6237"/>
                    <a:pt x="1366" y="5212"/>
                  </a:cubicBezTo>
                  <a:lnTo>
                    <a:pt x="1366" y="241"/>
                  </a:lnTo>
                  <a:cubicBezTo>
                    <a:pt x="1366" y="121"/>
                    <a:pt x="1278" y="1"/>
                    <a:pt x="1163" y="1"/>
                  </a:cubicBezTo>
                  <a:cubicBezTo>
                    <a:pt x="1152" y="1"/>
                    <a:pt x="1140" y="2"/>
                    <a:pt x="1129" y="4"/>
                  </a:cubicBezTo>
                  <a:lnTo>
                    <a:pt x="261" y="4"/>
                  </a:lnTo>
                  <a:cubicBezTo>
                    <a:pt x="247" y="2"/>
                    <a:pt x="234" y="1"/>
                    <a:pt x="221" y="1"/>
                  </a:cubicBezTo>
                  <a:close/>
                </a:path>
              </a:pathLst>
            </a:cu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2"/>
            <p:cNvSpPr/>
            <p:nvPr/>
          </p:nvSpPr>
          <p:spPr>
            <a:xfrm>
              <a:off x="885100" y="2530050"/>
              <a:ext cx="159800" cy="277600"/>
            </a:xfrm>
            <a:custGeom>
              <a:rect b="b" l="l" r="r" t="t"/>
              <a:pathLst>
                <a:path extrusionOk="0" h="11104" w="6392">
                  <a:moveTo>
                    <a:pt x="3603" y="4313"/>
                  </a:moveTo>
                  <a:cubicBezTo>
                    <a:pt x="4524" y="4313"/>
                    <a:pt x="5050" y="4787"/>
                    <a:pt x="5050" y="5839"/>
                  </a:cubicBezTo>
                  <a:lnTo>
                    <a:pt x="5050" y="8364"/>
                  </a:lnTo>
                  <a:cubicBezTo>
                    <a:pt x="5050" y="9363"/>
                    <a:pt x="4524" y="9863"/>
                    <a:pt x="3603" y="9863"/>
                  </a:cubicBezTo>
                  <a:lnTo>
                    <a:pt x="2788" y="9863"/>
                  </a:lnTo>
                  <a:cubicBezTo>
                    <a:pt x="1894" y="9863"/>
                    <a:pt x="1342" y="9363"/>
                    <a:pt x="1342" y="8364"/>
                  </a:cubicBezTo>
                  <a:lnTo>
                    <a:pt x="1342" y="5839"/>
                  </a:lnTo>
                  <a:cubicBezTo>
                    <a:pt x="1342" y="4787"/>
                    <a:pt x="1894" y="4313"/>
                    <a:pt x="2788" y="4313"/>
                  </a:cubicBezTo>
                  <a:close/>
                  <a:moveTo>
                    <a:pt x="237" y="0"/>
                  </a:moveTo>
                  <a:cubicBezTo>
                    <a:pt x="105" y="0"/>
                    <a:pt x="0" y="105"/>
                    <a:pt x="0" y="237"/>
                  </a:cubicBezTo>
                  <a:lnTo>
                    <a:pt x="0" y="10809"/>
                  </a:lnTo>
                  <a:cubicBezTo>
                    <a:pt x="0" y="10927"/>
                    <a:pt x="85" y="11024"/>
                    <a:pt x="197" y="11024"/>
                  </a:cubicBezTo>
                  <a:cubicBezTo>
                    <a:pt x="210" y="11024"/>
                    <a:pt x="223" y="11023"/>
                    <a:pt x="237" y="11020"/>
                  </a:cubicBezTo>
                  <a:lnTo>
                    <a:pt x="1105" y="11020"/>
                  </a:lnTo>
                  <a:cubicBezTo>
                    <a:pt x="1119" y="11023"/>
                    <a:pt x="1132" y="11024"/>
                    <a:pt x="1146" y="11024"/>
                  </a:cubicBezTo>
                  <a:cubicBezTo>
                    <a:pt x="1262" y="11024"/>
                    <a:pt x="1365" y="10927"/>
                    <a:pt x="1342" y="10809"/>
                  </a:cubicBezTo>
                  <a:lnTo>
                    <a:pt x="1342" y="10073"/>
                  </a:lnTo>
                  <a:cubicBezTo>
                    <a:pt x="1664" y="10693"/>
                    <a:pt x="2315" y="11103"/>
                    <a:pt x="3028" y="11103"/>
                  </a:cubicBezTo>
                  <a:cubicBezTo>
                    <a:pt x="3070" y="11103"/>
                    <a:pt x="3113" y="11102"/>
                    <a:pt x="3156" y="11099"/>
                  </a:cubicBezTo>
                  <a:lnTo>
                    <a:pt x="3630" y="11099"/>
                  </a:lnTo>
                  <a:cubicBezTo>
                    <a:pt x="5313" y="11099"/>
                    <a:pt x="6391" y="9994"/>
                    <a:pt x="6391" y="8258"/>
                  </a:cubicBezTo>
                  <a:lnTo>
                    <a:pt x="6391" y="5944"/>
                  </a:lnTo>
                  <a:cubicBezTo>
                    <a:pt x="6391" y="4182"/>
                    <a:pt x="5313" y="3077"/>
                    <a:pt x="3630" y="3077"/>
                  </a:cubicBezTo>
                  <a:lnTo>
                    <a:pt x="3156" y="3077"/>
                  </a:lnTo>
                  <a:cubicBezTo>
                    <a:pt x="2209" y="3077"/>
                    <a:pt x="1683" y="3472"/>
                    <a:pt x="1342" y="4024"/>
                  </a:cubicBezTo>
                  <a:lnTo>
                    <a:pt x="1342" y="237"/>
                  </a:lnTo>
                  <a:cubicBezTo>
                    <a:pt x="1368" y="105"/>
                    <a:pt x="1236" y="0"/>
                    <a:pt x="1105" y="0"/>
                  </a:cubicBezTo>
                  <a:close/>
                </a:path>
              </a:pathLst>
            </a:cu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2"/>
            <p:cNvSpPr/>
            <p:nvPr/>
          </p:nvSpPr>
          <p:spPr>
            <a:xfrm>
              <a:off x="1084325" y="2528075"/>
              <a:ext cx="191350" cy="280100"/>
            </a:xfrm>
            <a:custGeom>
              <a:rect b="b" l="l" r="r" t="t"/>
              <a:pathLst>
                <a:path extrusionOk="0" h="11204" w="7654">
                  <a:moveTo>
                    <a:pt x="4497" y="1263"/>
                  </a:moveTo>
                  <a:cubicBezTo>
                    <a:pt x="5760" y="1263"/>
                    <a:pt x="6286" y="1841"/>
                    <a:pt x="6286" y="3288"/>
                  </a:cubicBezTo>
                  <a:lnTo>
                    <a:pt x="6286" y="7917"/>
                  </a:lnTo>
                  <a:cubicBezTo>
                    <a:pt x="6286" y="9363"/>
                    <a:pt x="5760" y="9942"/>
                    <a:pt x="4497" y="9942"/>
                  </a:cubicBezTo>
                  <a:lnTo>
                    <a:pt x="3156" y="9942"/>
                  </a:lnTo>
                  <a:cubicBezTo>
                    <a:pt x="1894" y="9942"/>
                    <a:pt x="1368" y="9363"/>
                    <a:pt x="1368" y="7917"/>
                  </a:cubicBezTo>
                  <a:lnTo>
                    <a:pt x="1368" y="3288"/>
                  </a:lnTo>
                  <a:cubicBezTo>
                    <a:pt x="1368" y="1841"/>
                    <a:pt x="1894" y="1263"/>
                    <a:pt x="3156" y="1263"/>
                  </a:cubicBezTo>
                  <a:close/>
                  <a:moveTo>
                    <a:pt x="3156" y="0"/>
                  </a:moveTo>
                  <a:cubicBezTo>
                    <a:pt x="1078" y="0"/>
                    <a:pt x="0" y="1236"/>
                    <a:pt x="0" y="3288"/>
                  </a:cubicBezTo>
                  <a:lnTo>
                    <a:pt x="0" y="7917"/>
                  </a:lnTo>
                  <a:cubicBezTo>
                    <a:pt x="0" y="9968"/>
                    <a:pt x="1078" y="11204"/>
                    <a:pt x="3156" y="11204"/>
                  </a:cubicBezTo>
                  <a:lnTo>
                    <a:pt x="4497" y="11204"/>
                  </a:lnTo>
                  <a:cubicBezTo>
                    <a:pt x="6575" y="11204"/>
                    <a:pt x="7653" y="9968"/>
                    <a:pt x="7653" y="7917"/>
                  </a:cubicBezTo>
                  <a:lnTo>
                    <a:pt x="7653" y="3288"/>
                  </a:lnTo>
                  <a:cubicBezTo>
                    <a:pt x="7653" y="1236"/>
                    <a:pt x="6601" y="0"/>
                    <a:pt x="4497" y="0"/>
                  </a:cubicBezTo>
                  <a:close/>
                </a:path>
              </a:pathLst>
            </a:cu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2"/>
            <p:cNvSpPr/>
            <p:nvPr/>
          </p:nvSpPr>
          <p:spPr>
            <a:xfrm>
              <a:off x="1054725" y="2582650"/>
              <a:ext cx="255800" cy="169650"/>
            </a:xfrm>
            <a:custGeom>
              <a:rect b="b" l="l" r="r" t="t"/>
              <a:pathLst>
                <a:path extrusionOk="0" h="6786" w="10232">
                  <a:moveTo>
                    <a:pt x="10231" y="0"/>
                  </a:moveTo>
                  <a:lnTo>
                    <a:pt x="1" y="5918"/>
                  </a:lnTo>
                  <a:lnTo>
                    <a:pt x="27" y="6786"/>
                  </a:lnTo>
                  <a:lnTo>
                    <a:pt x="10231" y="868"/>
                  </a:lnTo>
                  <a:lnTo>
                    <a:pt x="10231" y="0"/>
                  </a:lnTo>
                  <a:close/>
                </a:path>
              </a:pathLst>
            </a:cu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82828"/>
        </a:solidFill>
      </p:bgPr>
    </p:bg>
    <p:spTree>
      <p:nvGrpSpPr>
        <p:cNvPr id="1146" name="Shape 1146"/>
        <p:cNvGrpSpPr/>
        <p:nvPr/>
      </p:nvGrpSpPr>
      <p:grpSpPr>
        <a:xfrm>
          <a:off x="0" y="0"/>
          <a:ext cx="0" cy="0"/>
          <a:chOff x="0" y="0"/>
          <a:chExt cx="0" cy="0"/>
        </a:xfrm>
      </p:grpSpPr>
      <p:grpSp>
        <p:nvGrpSpPr>
          <p:cNvPr id="1147" name="Google Shape;1147;p73"/>
          <p:cNvGrpSpPr/>
          <p:nvPr/>
        </p:nvGrpSpPr>
        <p:grpSpPr>
          <a:xfrm>
            <a:off x="4596893" y="-756593"/>
            <a:ext cx="6647941" cy="6656686"/>
            <a:chOff x="1190625" y="238125"/>
            <a:chExt cx="5174300" cy="5180300"/>
          </a:xfrm>
        </p:grpSpPr>
        <p:sp>
          <p:nvSpPr>
            <p:cNvPr id="1148" name="Google Shape;1148;p73"/>
            <p:cNvSpPr/>
            <p:nvPr/>
          </p:nvSpPr>
          <p:spPr>
            <a:xfrm>
              <a:off x="1190625" y="238125"/>
              <a:ext cx="3188225" cy="2001075"/>
            </a:xfrm>
            <a:custGeom>
              <a:rect b="b" l="l" r="r" t="t"/>
              <a:pathLst>
                <a:path extrusionOk="0" h="80043" w="127529">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3"/>
            <p:cNvSpPr/>
            <p:nvPr/>
          </p:nvSpPr>
          <p:spPr>
            <a:xfrm>
              <a:off x="1289550" y="397000"/>
              <a:ext cx="3188225" cy="2001100"/>
            </a:xfrm>
            <a:custGeom>
              <a:rect b="b" l="l" r="r" t="t"/>
              <a:pathLst>
                <a:path extrusionOk="0" h="80044" w="127529">
                  <a:moveTo>
                    <a:pt x="127109" y="0"/>
                  </a:moveTo>
                  <a:lnTo>
                    <a:pt x="0" y="79444"/>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3"/>
            <p:cNvSpPr/>
            <p:nvPr/>
          </p:nvSpPr>
          <p:spPr>
            <a:xfrm>
              <a:off x="1388475" y="555875"/>
              <a:ext cx="3188250" cy="2001100"/>
            </a:xfrm>
            <a:custGeom>
              <a:rect b="b" l="l" r="r" t="t"/>
              <a:pathLst>
                <a:path extrusionOk="0" h="80044" w="127530">
                  <a:moveTo>
                    <a:pt x="127169" y="1"/>
                  </a:moveTo>
                  <a:lnTo>
                    <a:pt x="0" y="79444"/>
                  </a:lnTo>
                  <a:lnTo>
                    <a:pt x="420" y="80044"/>
                  </a:lnTo>
                  <a:lnTo>
                    <a:pt x="127529" y="660"/>
                  </a:lnTo>
                  <a:lnTo>
                    <a:pt x="12716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3"/>
            <p:cNvSpPr/>
            <p:nvPr/>
          </p:nvSpPr>
          <p:spPr>
            <a:xfrm>
              <a:off x="1488900" y="714775"/>
              <a:ext cx="3186750" cy="2001100"/>
            </a:xfrm>
            <a:custGeom>
              <a:rect b="b" l="l" r="r" t="t"/>
              <a:pathLst>
                <a:path extrusionOk="0" h="80044" w="127470">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3"/>
            <p:cNvSpPr/>
            <p:nvPr/>
          </p:nvSpPr>
          <p:spPr>
            <a:xfrm>
              <a:off x="1587825" y="873650"/>
              <a:ext cx="3188250" cy="2001100"/>
            </a:xfrm>
            <a:custGeom>
              <a:rect b="b" l="l" r="r" t="t"/>
              <a:pathLst>
                <a:path extrusionOk="0" h="80044" w="127530">
                  <a:moveTo>
                    <a:pt x="127110" y="1"/>
                  </a:moveTo>
                  <a:lnTo>
                    <a:pt x="1" y="79444"/>
                  </a:lnTo>
                  <a:lnTo>
                    <a:pt x="420" y="80044"/>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3"/>
            <p:cNvSpPr/>
            <p:nvPr/>
          </p:nvSpPr>
          <p:spPr>
            <a:xfrm>
              <a:off x="1686750" y="1032550"/>
              <a:ext cx="3188250" cy="2001075"/>
            </a:xfrm>
            <a:custGeom>
              <a:rect b="b" l="l" r="r" t="t"/>
              <a:pathLst>
                <a:path extrusionOk="0" h="80043" w="127530">
                  <a:moveTo>
                    <a:pt x="127110" y="0"/>
                  </a:moveTo>
                  <a:lnTo>
                    <a:pt x="1" y="79443"/>
                  </a:lnTo>
                  <a:lnTo>
                    <a:pt x="420"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3"/>
            <p:cNvSpPr/>
            <p:nvPr/>
          </p:nvSpPr>
          <p:spPr>
            <a:xfrm>
              <a:off x="1785675" y="1191425"/>
              <a:ext cx="3188250" cy="2002600"/>
            </a:xfrm>
            <a:custGeom>
              <a:rect b="b" l="l" r="r" t="t"/>
              <a:pathLst>
                <a:path extrusionOk="0" h="80104" w="127530">
                  <a:moveTo>
                    <a:pt x="127170" y="1"/>
                  </a:moveTo>
                  <a:lnTo>
                    <a:pt x="1" y="79444"/>
                  </a:lnTo>
                  <a:lnTo>
                    <a:pt x="421" y="80103"/>
                  </a:lnTo>
                  <a:lnTo>
                    <a:pt x="127530" y="660"/>
                  </a:lnTo>
                  <a:lnTo>
                    <a:pt x="12717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3"/>
            <p:cNvSpPr/>
            <p:nvPr/>
          </p:nvSpPr>
          <p:spPr>
            <a:xfrm>
              <a:off x="1886125" y="1350325"/>
              <a:ext cx="3186725" cy="2001075"/>
            </a:xfrm>
            <a:custGeom>
              <a:rect b="b" l="l" r="r" t="t"/>
              <a:pathLst>
                <a:path extrusionOk="0" h="80043" w="127469">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3"/>
            <p:cNvSpPr/>
            <p:nvPr/>
          </p:nvSpPr>
          <p:spPr>
            <a:xfrm>
              <a:off x="1985050" y="1509200"/>
              <a:ext cx="3188225" cy="2001100"/>
            </a:xfrm>
            <a:custGeom>
              <a:rect b="b" l="l" r="r" t="t"/>
              <a:pathLst>
                <a:path extrusionOk="0" h="80044" w="127529">
                  <a:moveTo>
                    <a:pt x="127109" y="1"/>
                  </a:moveTo>
                  <a:lnTo>
                    <a:pt x="0" y="79444"/>
                  </a:lnTo>
                  <a:lnTo>
                    <a:pt x="420" y="80043"/>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3"/>
            <p:cNvSpPr/>
            <p:nvPr/>
          </p:nvSpPr>
          <p:spPr>
            <a:xfrm>
              <a:off x="2083975" y="1668100"/>
              <a:ext cx="3188250" cy="2001075"/>
            </a:xfrm>
            <a:custGeom>
              <a:rect b="b" l="l" r="r" t="t"/>
              <a:pathLst>
                <a:path extrusionOk="0" h="80043" w="127530">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a:off x="2182900" y="1826975"/>
              <a:ext cx="3188250" cy="2002600"/>
            </a:xfrm>
            <a:custGeom>
              <a:rect b="b" l="l" r="r" t="t"/>
              <a:pathLst>
                <a:path extrusionOk="0" h="80104" w="127530">
                  <a:moveTo>
                    <a:pt x="127110" y="1"/>
                  </a:moveTo>
                  <a:lnTo>
                    <a:pt x="1" y="79444"/>
                  </a:lnTo>
                  <a:lnTo>
                    <a:pt x="420" y="8010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3"/>
            <p:cNvSpPr/>
            <p:nvPr/>
          </p:nvSpPr>
          <p:spPr>
            <a:xfrm>
              <a:off x="2283325" y="1985850"/>
              <a:ext cx="3186750" cy="2001100"/>
            </a:xfrm>
            <a:custGeom>
              <a:rect b="b" l="l" r="r" t="t"/>
              <a:pathLst>
                <a:path extrusionOk="0" h="80044" w="127470">
                  <a:moveTo>
                    <a:pt x="127110" y="1"/>
                  </a:moveTo>
                  <a:lnTo>
                    <a:pt x="1" y="79444"/>
                  </a:lnTo>
                  <a:lnTo>
                    <a:pt x="360" y="80044"/>
                  </a:lnTo>
                  <a:lnTo>
                    <a:pt x="12746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2382250" y="2144750"/>
              <a:ext cx="3188250" cy="2001100"/>
            </a:xfrm>
            <a:custGeom>
              <a:rect b="b" l="l" r="r" t="t"/>
              <a:pathLst>
                <a:path extrusionOk="0" h="80044" w="127530">
                  <a:moveTo>
                    <a:pt x="127110" y="0"/>
                  </a:moveTo>
                  <a:lnTo>
                    <a:pt x="1" y="79444"/>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2481200" y="2303625"/>
              <a:ext cx="3188225" cy="2002600"/>
            </a:xfrm>
            <a:custGeom>
              <a:rect b="b" l="l" r="r" t="t"/>
              <a:pathLst>
                <a:path extrusionOk="0" h="80104" w="127529">
                  <a:moveTo>
                    <a:pt x="127109" y="1"/>
                  </a:moveTo>
                  <a:lnTo>
                    <a:pt x="0" y="79444"/>
                  </a:lnTo>
                  <a:lnTo>
                    <a:pt x="420" y="80104"/>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p:nvPr/>
          </p:nvSpPr>
          <p:spPr>
            <a:xfrm>
              <a:off x="2580125" y="2462525"/>
              <a:ext cx="3188225" cy="2001100"/>
            </a:xfrm>
            <a:custGeom>
              <a:rect b="b" l="l" r="r" t="t"/>
              <a:pathLst>
                <a:path extrusionOk="0" h="80044" w="127529">
                  <a:moveTo>
                    <a:pt x="127169" y="0"/>
                  </a:moveTo>
                  <a:lnTo>
                    <a:pt x="0" y="79443"/>
                  </a:lnTo>
                  <a:lnTo>
                    <a:pt x="420" y="80043"/>
                  </a:lnTo>
                  <a:lnTo>
                    <a:pt x="127529" y="660"/>
                  </a:lnTo>
                  <a:lnTo>
                    <a:pt x="12716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2680550" y="2621400"/>
              <a:ext cx="3186750" cy="2001100"/>
            </a:xfrm>
            <a:custGeom>
              <a:rect b="b" l="l" r="r" t="t"/>
              <a:pathLst>
                <a:path extrusionOk="0" h="80044" w="127470">
                  <a:moveTo>
                    <a:pt x="127109" y="1"/>
                  </a:moveTo>
                  <a:lnTo>
                    <a:pt x="0" y="79444"/>
                  </a:lnTo>
                  <a:lnTo>
                    <a:pt x="360" y="80043"/>
                  </a:lnTo>
                  <a:lnTo>
                    <a:pt x="12746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3"/>
            <p:cNvSpPr/>
            <p:nvPr/>
          </p:nvSpPr>
          <p:spPr>
            <a:xfrm>
              <a:off x="2779475" y="2780300"/>
              <a:ext cx="3188250" cy="2001075"/>
            </a:xfrm>
            <a:custGeom>
              <a:rect b="b" l="l" r="r" t="t"/>
              <a:pathLst>
                <a:path extrusionOk="0" h="80043" w="127530">
                  <a:moveTo>
                    <a:pt x="127110" y="0"/>
                  </a:moveTo>
                  <a:lnTo>
                    <a:pt x="1" y="79443"/>
                  </a:lnTo>
                  <a:lnTo>
                    <a:pt x="360" y="80043"/>
                  </a:lnTo>
                  <a:lnTo>
                    <a:pt x="127529"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3"/>
            <p:cNvSpPr/>
            <p:nvPr/>
          </p:nvSpPr>
          <p:spPr>
            <a:xfrm>
              <a:off x="2878400" y="2939175"/>
              <a:ext cx="3188250" cy="2001100"/>
            </a:xfrm>
            <a:custGeom>
              <a:rect b="b" l="l" r="r" t="t"/>
              <a:pathLst>
                <a:path extrusionOk="0" h="80044" w="127530">
                  <a:moveTo>
                    <a:pt x="127110" y="1"/>
                  </a:moveTo>
                  <a:lnTo>
                    <a:pt x="1" y="79444"/>
                  </a:lnTo>
                  <a:lnTo>
                    <a:pt x="420" y="8004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3"/>
            <p:cNvSpPr/>
            <p:nvPr/>
          </p:nvSpPr>
          <p:spPr>
            <a:xfrm>
              <a:off x="2977325" y="3098075"/>
              <a:ext cx="3188250" cy="2001075"/>
            </a:xfrm>
            <a:custGeom>
              <a:rect b="b" l="l" r="r" t="t"/>
              <a:pathLst>
                <a:path extrusionOk="0" h="80043" w="127530">
                  <a:moveTo>
                    <a:pt x="127110" y="0"/>
                  </a:moveTo>
                  <a:lnTo>
                    <a:pt x="1" y="79443"/>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3"/>
            <p:cNvSpPr/>
            <p:nvPr/>
          </p:nvSpPr>
          <p:spPr>
            <a:xfrm>
              <a:off x="3077750" y="3256950"/>
              <a:ext cx="3186750" cy="2001100"/>
            </a:xfrm>
            <a:custGeom>
              <a:rect b="b" l="l" r="r" t="t"/>
              <a:pathLst>
                <a:path extrusionOk="0" h="80044" w="127470">
                  <a:moveTo>
                    <a:pt x="127110" y="1"/>
                  </a:moveTo>
                  <a:lnTo>
                    <a:pt x="1" y="79444"/>
                  </a:lnTo>
                  <a:lnTo>
                    <a:pt x="361" y="80043"/>
                  </a:lnTo>
                  <a:lnTo>
                    <a:pt x="127470"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3"/>
            <p:cNvSpPr/>
            <p:nvPr/>
          </p:nvSpPr>
          <p:spPr>
            <a:xfrm>
              <a:off x="3176700" y="3415850"/>
              <a:ext cx="3188225" cy="2002575"/>
            </a:xfrm>
            <a:custGeom>
              <a:rect b="b" l="l" r="r" t="t"/>
              <a:pathLst>
                <a:path extrusionOk="0" h="80103" w="127529">
                  <a:moveTo>
                    <a:pt x="127109" y="0"/>
                  </a:moveTo>
                  <a:lnTo>
                    <a:pt x="0" y="79443"/>
                  </a:lnTo>
                  <a:lnTo>
                    <a:pt x="360" y="8010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3"/>
            <p:cNvSpPr/>
            <p:nvPr/>
          </p:nvSpPr>
          <p:spPr>
            <a:xfrm>
              <a:off x="2512675" y="2032325"/>
              <a:ext cx="593600" cy="370275"/>
            </a:xfrm>
            <a:custGeom>
              <a:rect b="b" l="l" r="r" t="t"/>
              <a:pathLst>
                <a:path extrusionOk="0" h="14811" w="23744">
                  <a:moveTo>
                    <a:pt x="22304" y="1"/>
                  </a:moveTo>
                  <a:lnTo>
                    <a:pt x="0" y="13911"/>
                  </a:lnTo>
                  <a:lnTo>
                    <a:pt x="0" y="14810"/>
                  </a:lnTo>
                  <a:lnTo>
                    <a:pt x="2374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3"/>
            <p:cNvSpPr/>
            <p:nvPr/>
          </p:nvSpPr>
          <p:spPr>
            <a:xfrm>
              <a:off x="2512675" y="2032325"/>
              <a:ext cx="239850" cy="149925"/>
            </a:xfrm>
            <a:custGeom>
              <a:rect b="b" l="l" r="r" t="t"/>
              <a:pathLst>
                <a:path extrusionOk="0" h="5997" w="9594">
                  <a:moveTo>
                    <a:pt x="8154" y="1"/>
                  </a:moveTo>
                  <a:lnTo>
                    <a:pt x="0" y="5097"/>
                  </a:lnTo>
                  <a:lnTo>
                    <a:pt x="0" y="5996"/>
                  </a:lnTo>
                  <a:lnTo>
                    <a:pt x="95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3"/>
            <p:cNvSpPr/>
            <p:nvPr/>
          </p:nvSpPr>
          <p:spPr>
            <a:xfrm>
              <a:off x="3495950" y="2032325"/>
              <a:ext cx="1025300" cy="617575"/>
            </a:xfrm>
            <a:custGeom>
              <a:rect b="b" l="l" r="r" t="t"/>
              <a:pathLst>
                <a:path extrusionOk="0" h="24703" w="41012">
                  <a:moveTo>
                    <a:pt x="39573" y="1"/>
                  </a:moveTo>
                  <a:lnTo>
                    <a:pt x="1" y="24703"/>
                  </a:lnTo>
                  <a:lnTo>
                    <a:pt x="1440" y="24703"/>
                  </a:lnTo>
                  <a:lnTo>
                    <a:pt x="4101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3"/>
            <p:cNvSpPr/>
            <p:nvPr/>
          </p:nvSpPr>
          <p:spPr>
            <a:xfrm>
              <a:off x="3849700" y="2032325"/>
              <a:ext cx="1023800" cy="617575"/>
            </a:xfrm>
            <a:custGeom>
              <a:rect b="b" l="l" r="r" t="t"/>
              <a:pathLst>
                <a:path extrusionOk="0" h="24703" w="40952">
                  <a:moveTo>
                    <a:pt x="39573" y="1"/>
                  </a:moveTo>
                  <a:lnTo>
                    <a:pt x="1" y="24703"/>
                  </a:lnTo>
                  <a:lnTo>
                    <a:pt x="1440" y="24703"/>
                  </a:lnTo>
                  <a:lnTo>
                    <a:pt x="4095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3"/>
            <p:cNvSpPr/>
            <p:nvPr/>
          </p:nvSpPr>
          <p:spPr>
            <a:xfrm>
              <a:off x="4203450" y="2119275"/>
              <a:ext cx="848425" cy="530625"/>
            </a:xfrm>
            <a:custGeom>
              <a:rect b="b" l="l" r="r" t="t"/>
              <a:pathLst>
                <a:path extrusionOk="0" h="21225" w="33937">
                  <a:moveTo>
                    <a:pt x="33936" y="0"/>
                  </a:moveTo>
                  <a:lnTo>
                    <a:pt x="1" y="21225"/>
                  </a:lnTo>
                  <a:lnTo>
                    <a:pt x="1380" y="21225"/>
                  </a:lnTo>
                  <a:lnTo>
                    <a:pt x="33936" y="899"/>
                  </a:lnTo>
                  <a:lnTo>
                    <a:pt x="339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3"/>
            <p:cNvSpPr/>
            <p:nvPr/>
          </p:nvSpPr>
          <p:spPr>
            <a:xfrm>
              <a:off x="4557200" y="2339600"/>
              <a:ext cx="494675" cy="310300"/>
            </a:xfrm>
            <a:custGeom>
              <a:rect b="b" l="l" r="r" t="t"/>
              <a:pathLst>
                <a:path extrusionOk="0" h="12412" w="19787">
                  <a:moveTo>
                    <a:pt x="19786" y="1"/>
                  </a:moveTo>
                  <a:lnTo>
                    <a:pt x="1" y="12412"/>
                  </a:lnTo>
                  <a:lnTo>
                    <a:pt x="1380" y="12412"/>
                  </a:lnTo>
                  <a:lnTo>
                    <a:pt x="19786" y="900"/>
                  </a:lnTo>
                  <a:lnTo>
                    <a:pt x="1978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3"/>
            <p:cNvSpPr/>
            <p:nvPr/>
          </p:nvSpPr>
          <p:spPr>
            <a:xfrm>
              <a:off x="314222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3"/>
            <p:cNvSpPr/>
            <p:nvPr/>
          </p:nvSpPr>
          <p:spPr>
            <a:xfrm>
              <a:off x="4910950" y="2561450"/>
              <a:ext cx="140925" cy="88450"/>
            </a:xfrm>
            <a:custGeom>
              <a:rect b="b" l="l" r="r" t="t"/>
              <a:pathLst>
                <a:path extrusionOk="0" h="3538" w="5637">
                  <a:moveTo>
                    <a:pt x="5636" y="0"/>
                  </a:moveTo>
                  <a:lnTo>
                    <a:pt x="0" y="3538"/>
                  </a:lnTo>
                  <a:lnTo>
                    <a:pt x="1379" y="3538"/>
                  </a:lnTo>
                  <a:lnTo>
                    <a:pt x="5636" y="840"/>
                  </a:lnTo>
                  <a:lnTo>
                    <a:pt x="56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3"/>
            <p:cNvSpPr/>
            <p:nvPr/>
          </p:nvSpPr>
          <p:spPr>
            <a:xfrm>
              <a:off x="278847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3"/>
            <p:cNvSpPr/>
            <p:nvPr/>
          </p:nvSpPr>
          <p:spPr>
            <a:xfrm>
              <a:off x="2512675" y="2032325"/>
              <a:ext cx="947350" cy="590600"/>
            </a:xfrm>
            <a:custGeom>
              <a:rect b="b" l="l" r="r" t="t"/>
              <a:pathLst>
                <a:path extrusionOk="0" h="23624" w="37894">
                  <a:moveTo>
                    <a:pt x="36454" y="1"/>
                  </a:moveTo>
                  <a:lnTo>
                    <a:pt x="0" y="22784"/>
                  </a:lnTo>
                  <a:lnTo>
                    <a:pt x="0" y="23624"/>
                  </a:lnTo>
                  <a:lnTo>
                    <a:pt x="378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3"/>
            <p:cNvSpPr/>
            <p:nvPr/>
          </p:nvSpPr>
          <p:spPr>
            <a:xfrm>
              <a:off x="4830000" y="3666150"/>
              <a:ext cx="221875" cy="137925"/>
            </a:xfrm>
            <a:custGeom>
              <a:rect b="b" l="l" r="r" t="t"/>
              <a:pathLst>
                <a:path extrusionOk="0" h="5517" w="8875">
                  <a:moveTo>
                    <a:pt x="8874" y="1"/>
                  </a:moveTo>
                  <a:lnTo>
                    <a:pt x="1" y="5517"/>
                  </a:lnTo>
                  <a:lnTo>
                    <a:pt x="1380" y="5517"/>
                  </a:lnTo>
                  <a:lnTo>
                    <a:pt x="8874" y="840"/>
                  </a:lnTo>
                  <a:lnTo>
                    <a:pt x="8874"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4476250" y="3444325"/>
              <a:ext cx="575625" cy="359750"/>
            </a:xfrm>
            <a:custGeom>
              <a:rect b="b" l="l" r="r" t="t"/>
              <a:pathLst>
                <a:path extrusionOk="0" h="14390" w="23025">
                  <a:moveTo>
                    <a:pt x="23024" y="0"/>
                  </a:moveTo>
                  <a:lnTo>
                    <a:pt x="1" y="14390"/>
                  </a:lnTo>
                  <a:lnTo>
                    <a:pt x="1440" y="14390"/>
                  </a:lnTo>
                  <a:lnTo>
                    <a:pt x="23024" y="900"/>
                  </a:lnTo>
                  <a:lnTo>
                    <a:pt x="23024"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3"/>
            <p:cNvSpPr/>
            <p:nvPr/>
          </p:nvSpPr>
          <p:spPr>
            <a:xfrm>
              <a:off x="4122525" y="3223975"/>
              <a:ext cx="929350" cy="580100"/>
            </a:xfrm>
            <a:custGeom>
              <a:rect b="b" l="l" r="r" t="t"/>
              <a:pathLst>
                <a:path extrusionOk="0" h="23204" w="37174">
                  <a:moveTo>
                    <a:pt x="37173" y="1"/>
                  </a:moveTo>
                  <a:lnTo>
                    <a:pt x="0" y="23204"/>
                  </a:lnTo>
                  <a:lnTo>
                    <a:pt x="1439" y="23204"/>
                  </a:lnTo>
                  <a:lnTo>
                    <a:pt x="37173" y="900"/>
                  </a:lnTo>
                  <a:lnTo>
                    <a:pt x="3717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3"/>
            <p:cNvSpPr/>
            <p:nvPr/>
          </p:nvSpPr>
          <p:spPr>
            <a:xfrm>
              <a:off x="376877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3"/>
            <p:cNvSpPr/>
            <p:nvPr/>
          </p:nvSpPr>
          <p:spPr>
            <a:xfrm>
              <a:off x="341502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3"/>
            <p:cNvSpPr/>
            <p:nvPr/>
          </p:nvSpPr>
          <p:spPr>
            <a:xfrm>
              <a:off x="3061275" y="3186500"/>
              <a:ext cx="1025300" cy="617575"/>
            </a:xfrm>
            <a:custGeom>
              <a:rect b="b" l="l" r="r" t="t"/>
              <a:pathLst>
                <a:path extrusionOk="0" h="24703" w="41012">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3"/>
            <p:cNvSpPr/>
            <p:nvPr/>
          </p:nvSpPr>
          <p:spPr>
            <a:xfrm>
              <a:off x="2709025" y="3186500"/>
              <a:ext cx="1023800" cy="617575"/>
            </a:xfrm>
            <a:custGeom>
              <a:rect b="b" l="l" r="r" t="t"/>
              <a:pathLst>
                <a:path extrusionOk="0" h="24703" w="40952">
                  <a:moveTo>
                    <a:pt x="39512" y="1"/>
                  </a:moveTo>
                  <a:lnTo>
                    <a:pt x="1" y="24703"/>
                  </a:lnTo>
                  <a:lnTo>
                    <a:pt x="1380" y="24703"/>
                  </a:lnTo>
                  <a:lnTo>
                    <a:pt x="4095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3"/>
            <p:cNvSpPr/>
            <p:nvPr/>
          </p:nvSpPr>
          <p:spPr>
            <a:xfrm>
              <a:off x="2512675" y="3186500"/>
              <a:ext cx="866400" cy="541150"/>
            </a:xfrm>
            <a:custGeom>
              <a:rect b="b" l="l" r="r" t="t"/>
              <a:pathLst>
                <a:path extrusionOk="0" h="21646" w="34656">
                  <a:moveTo>
                    <a:pt x="33216" y="1"/>
                  </a:moveTo>
                  <a:lnTo>
                    <a:pt x="0" y="20806"/>
                  </a:lnTo>
                  <a:lnTo>
                    <a:pt x="0" y="21645"/>
                  </a:lnTo>
                  <a:lnTo>
                    <a:pt x="3465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3"/>
            <p:cNvSpPr/>
            <p:nvPr/>
          </p:nvSpPr>
          <p:spPr>
            <a:xfrm>
              <a:off x="2512675" y="3186500"/>
              <a:ext cx="512650" cy="320800"/>
            </a:xfrm>
            <a:custGeom>
              <a:rect b="b" l="l" r="r" t="t"/>
              <a:pathLst>
                <a:path extrusionOk="0" h="12832" w="20506">
                  <a:moveTo>
                    <a:pt x="19126" y="1"/>
                  </a:moveTo>
                  <a:lnTo>
                    <a:pt x="0" y="11932"/>
                  </a:lnTo>
                  <a:lnTo>
                    <a:pt x="0" y="12831"/>
                  </a:lnTo>
                  <a:lnTo>
                    <a:pt x="2050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p:nvPr/>
          </p:nvSpPr>
          <p:spPr>
            <a:xfrm>
              <a:off x="2512675" y="3186500"/>
              <a:ext cx="158900" cy="100450"/>
            </a:xfrm>
            <a:custGeom>
              <a:rect b="b" l="l" r="r" t="t"/>
              <a:pathLst>
                <a:path extrusionOk="0" h="4018" w="6356">
                  <a:moveTo>
                    <a:pt x="4977" y="1"/>
                  </a:moveTo>
                  <a:lnTo>
                    <a:pt x="0" y="3118"/>
                  </a:lnTo>
                  <a:lnTo>
                    <a:pt x="0" y="4018"/>
                  </a:lnTo>
                  <a:lnTo>
                    <a:pt x="635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73"/>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0" name="Google Shape;1190;p73"/>
          <p:cNvSpPr txBox="1"/>
          <p:nvPr>
            <p:ph idx="1" type="subTitle"/>
          </p:nvPr>
        </p:nvSpPr>
        <p:spPr>
          <a:xfrm>
            <a:off x="311700" y="3030050"/>
            <a:ext cx="8520600" cy="79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rgbClr val="B4B5B1"/>
              </a:buClr>
              <a:buSzPts val="2800"/>
              <a:buFont typeface="Roboto Light"/>
              <a:buNone/>
              <a:defRPr sz="28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91" name="Google Shape;1191;p73"/>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No-BG">
  <p:cSld name="TITLE_2_1">
    <p:bg>
      <p:bgPr>
        <a:solidFill>
          <a:srgbClr val="282828"/>
        </a:solidFill>
      </p:bgPr>
    </p:bg>
    <p:spTree>
      <p:nvGrpSpPr>
        <p:cNvPr id="1192" name="Shape 1192"/>
        <p:cNvGrpSpPr/>
        <p:nvPr/>
      </p:nvGrpSpPr>
      <p:grpSpPr>
        <a:xfrm>
          <a:off x="0" y="0"/>
          <a:ext cx="0" cy="0"/>
          <a:chOff x="0" y="0"/>
          <a:chExt cx="0" cy="0"/>
        </a:xfrm>
      </p:grpSpPr>
      <p:sp>
        <p:nvSpPr>
          <p:cNvPr id="1193" name="Google Shape;1193;p74"/>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4" name="Google Shape;1194;p74"/>
          <p:cNvSpPr txBox="1"/>
          <p:nvPr>
            <p:ph idx="1" type="subTitle"/>
          </p:nvPr>
        </p:nvSpPr>
        <p:spPr>
          <a:xfrm>
            <a:off x="311700" y="3030050"/>
            <a:ext cx="8520600" cy="79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rgbClr val="B4B5B1"/>
              </a:buClr>
              <a:buSzPts val="2800"/>
              <a:buFont typeface="Roboto Light"/>
              <a:buNone/>
              <a:defRPr sz="28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195" name="Google Shape;1195;p74"/>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grpSp>
        <p:nvGrpSpPr>
          <p:cNvPr id="1196" name="Google Shape;1196;p74"/>
          <p:cNvGrpSpPr/>
          <p:nvPr/>
        </p:nvGrpSpPr>
        <p:grpSpPr>
          <a:xfrm>
            <a:off x="8413085" y="4731700"/>
            <a:ext cx="612803" cy="275926"/>
            <a:chOff x="1857000" y="2000700"/>
            <a:chExt cx="3958675" cy="1784775"/>
          </a:xfrm>
        </p:grpSpPr>
        <p:sp>
          <p:nvSpPr>
            <p:cNvPr id="1197" name="Google Shape;1197;p74"/>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4"/>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4"/>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4"/>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4"/>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4"/>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4"/>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4"/>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4"/>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4"/>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4"/>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4"/>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4"/>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4"/>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4"/>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4"/>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4"/>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4"/>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4"/>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4"/>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4"/>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4"/>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4"/>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82828"/>
        </a:solidFill>
      </p:bgPr>
    </p:bg>
    <p:spTree>
      <p:nvGrpSpPr>
        <p:cNvPr id="1225" name="Shape 1225"/>
        <p:cNvGrpSpPr/>
        <p:nvPr/>
      </p:nvGrpSpPr>
      <p:grpSpPr>
        <a:xfrm>
          <a:off x="0" y="0"/>
          <a:ext cx="0" cy="0"/>
          <a:chOff x="0" y="0"/>
          <a:chExt cx="0" cy="0"/>
        </a:xfrm>
      </p:grpSpPr>
      <p:grpSp>
        <p:nvGrpSpPr>
          <p:cNvPr id="1226" name="Google Shape;1226;p75"/>
          <p:cNvGrpSpPr/>
          <p:nvPr/>
        </p:nvGrpSpPr>
        <p:grpSpPr>
          <a:xfrm>
            <a:off x="4596893" y="-756593"/>
            <a:ext cx="6647941" cy="6656686"/>
            <a:chOff x="1190625" y="238125"/>
            <a:chExt cx="5174300" cy="5180300"/>
          </a:xfrm>
        </p:grpSpPr>
        <p:sp>
          <p:nvSpPr>
            <p:cNvPr id="1227" name="Google Shape;1227;p75"/>
            <p:cNvSpPr/>
            <p:nvPr/>
          </p:nvSpPr>
          <p:spPr>
            <a:xfrm>
              <a:off x="1190625" y="238125"/>
              <a:ext cx="3188225" cy="2001075"/>
            </a:xfrm>
            <a:custGeom>
              <a:rect b="b" l="l" r="r" t="t"/>
              <a:pathLst>
                <a:path extrusionOk="0" h="80043" w="127529">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5"/>
            <p:cNvSpPr/>
            <p:nvPr/>
          </p:nvSpPr>
          <p:spPr>
            <a:xfrm>
              <a:off x="1289550" y="397000"/>
              <a:ext cx="3188225" cy="2001100"/>
            </a:xfrm>
            <a:custGeom>
              <a:rect b="b" l="l" r="r" t="t"/>
              <a:pathLst>
                <a:path extrusionOk="0" h="80044" w="127529">
                  <a:moveTo>
                    <a:pt x="127109" y="0"/>
                  </a:moveTo>
                  <a:lnTo>
                    <a:pt x="0" y="79444"/>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5"/>
            <p:cNvSpPr/>
            <p:nvPr/>
          </p:nvSpPr>
          <p:spPr>
            <a:xfrm>
              <a:off x="1388475" y="555875"/>
              <a:ext cx="3188250" cy="2001100"/>
            </a:xfrm>
            <a:custGeom>
              <a:rect b="b" l="l" r="r" t="t"/>
              <a:pathLst>
                <a:path extrusionOk="0" h="80044" w="127530">
                  <a:moveTo>
                    <a:pt x="127169" y="1"/>
                  </a:moveTo>
                  <a:lnTo>
                    <a:pt x="0" y="79444"/>
                  </a:lnTo>
                  <a:lnTo>
                    <a:pt x="420" y="80044"/>
                  </a:lnTo>
                  <a:lnTo>
                    <a:pt x="127529" y="660"/>
                  </a:lnTo>
                  <a:lnTo>
                    <a:pt x="12716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5"/>
            <p:cNvSpPr/>
            <p:nvPr/>
          </p:nvSpPr>
          <p:spPr>
            <a:xfrm>
              <a:off x="1488900" y="714775"/>
              <a:ext cx="3186750" cy="2001100"/>
            </a:xfrm>
            <a:custGeom>
              <a:rect b="b" l="l" r="r" t="t"/>
              <a:pathLst>
                <a:path extrusionOk="0" h="80044" w="127470">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5"/>
            <p:cNvSpPr/>
            <p:nvPr/>
          </p:nvSpPr>
          <p:spPr>
            <a:xfrm>
              <a:off x="1587825" y="873650"/>
              <a:ext cx="3188250" cy="2001100"/>
            </a:xfrm>
            <a:custGeom>
              <a:rect b="b" l="l" r="r" t="t"/>
              <a:pathLst>
                <a:path extrusionOk="0" h="80044" w="127530">
                  <a:moveTo>
                    <a:pt x="127110" y="1"/>
                  </a:moveTo>
                  <a:lnTo>
                    <a:pt x="1" y="79444"/>
                  </a:lnTo>
                  <a:lnTo>
                    <a:pt x="420" y="80044"/>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5"/>
            <p:cNvSpPr/>
            <p:nvPr/>
          </p:nvSpPr>
          <p:spPr>
            <a:xfrm>
              <a:off x="1686750" y="1032550"/>
              <a:ext cx="3188250" cy="2001075"/>
            </a:xfrm>
            <a:custGeom>
              <a:rect b="b" l="l" r="r" t="t"/>
              <a:pathLst>
                <a:path extrusionOk="0" h="80043" w="127530">
                  <a:moveTo>
                    <a:pt x="127110" y="0"/>
                  </a:moveTo>
                  <a:lnTo>
                    <a:pt x="1" y="79443"/>
                  </a:lnTo>
                  <a:lnTo>
                    <a:pt x="420"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5"/>
            <p:cNvSpPr/>
            <p:nvPr/>
          </p:nvSpPr>
          <p:spPr>
            <a:xfrm>
              <a:off x="1785675" y="1191425"/>
              <a:ext cx="3188250" cy="2002600"/>
            </a:xfrm>
            <a:custGeom>
              <a:rect b="b" l="l" r="r" t="t"/>
              <a:pathLst>
                <a:path extrusionOk="0" h="80104" w="127530">
                  <a:moveTo>
                    <a:pt x="127170" y="1"/>
                  </a:moveTo>
                  <a:lnTo>
                    <a:pt x="1" y="79444"/>
                  </a:lnTo>
                  <a:lnTo>
                    <a:pt x="421" y="80103"/>
                  </a:lnTo>
                  <a:lnTo>
                    <a:pt x="127530" y="660"/>
                  </a:lnTo>
                  <a:lnTo>
                    <a:pt x="12717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5"/>
            <p:cNvSpPr/>
            <p:nvPr/>
          </p:nvSpPr>
          <p:spPr>
            <a:xfrm>
              <a:off x="1886125" y="1350325"/>
              <a:ext cx="3186725" cy="2001075"/>
            </a:xfrm>
            <a:custGeom>
              <a:rect b="b" l="l" r="r" t="t"/>
              <a:pathLst>
                <a:path extrusionOk="0" h="80043" w="127469">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5"/>
            <p:cNvSpPr/>
            <p:nvPr/>
          </p:nvSpPr>
          <p:spPr>
            <a:xfrm>
              <a:off x="1985050" y="1509200"/>
              <a:ext cx="3188225" cy="2001100"/>
            </a:xfrm>
            <a:custGeom>
              <a:rect b="b" l="l" r="r" t="t"/>
              <a:pathLst>
                <a:path extrusionOk="0" h="80044" w="127529">
                  <a:moveTo>
                    <a:pt x="127109" y="1"/>
                  </a:moveTo>
                  <a:lnTo>
                    <a:pt x="0" y="79444"/>
                  </a:lnTo>
                  <a:lnTo>
                    <a:pt x="420" y="80043"/>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5"/>
            <p:cNvSpPr/>
            <p:nvPr/>
          </p:nvSpPr>
          <p:spPr>
            <a:xfrm>
              <a:off x="2083975" y="1668100"/>
              <a:ext cx="3188250" cy="2001075"/>
            </a:xfrm>
            <a:custGeom>
              <a:rect b="b" l="l" r="r" t="t"/>
              <a:pathLst>
                <a:path extrusionOk="0" h="80043" w="127530">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5"/>
            <p:cNvSpPr/>
            <p:nvPr/>
          </p:nvSpPr>
          <p:spPr>
            <a:xfrm>
              <a:off x="2182900" y="1826975"/>
              <a:ext cx="3188250" cy="2002600"/>
            </a:xfrm>
            <a:custGeom>
              <a:rect b="b" l="l" r="r" t="t"/>
              <a:pathLst>
                <a:path extrusionOk="0" h="80104" w="127530">
                  <a:moveTo>
                    <a:pt x="127110" y="1"/>
                  </a:moveTo>
                  <a:lnTo>
                    <a:pt x="1" y="79444"/>
                  </a:lnTo>
                  <a:lnTo>
                    <a:pt x="420" y="8010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5"/>
            <p:cNvSpPr/>
            <p:nvPr/>
          </p:nvSpPr>
          <p:spPr>
            <a:xfrm>
              <a:off x="2283325" y="1985850"/>
              <a:ext cx="3186750" cy="2001100"/>
            </a:xfrm>
            <a:custGeom>
              <a:rect b="b" l="l" r="r" t="t"/>
              <a:pathLst>
                <a:path extrusionOk="0" h="80044" w="127470">
                  <a:moveTo>
                    <a:pt x="127110" y="1"/>
                  </a:moveTo>
                  <a:lnTo>
                    <a:pt x="1" y="79444"/>
                  </a:lnTo>
                  <a:lnTo>
                    <a:pt x="360" y="80044"/>
                  </a:lnTo>
                  <a:lnTo>
                    <a:pt x="12746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5"/>
            <p:cNvSpPr/>
            <p:nvPr/>
          </p:nvSpPr>
          <p:spPr>
            <a:xfrm>
              <a:off x="2382250" y="2144750"/>
              <a:ext cx="3188250" cy="2001100"/>
            </a:xfrm>
            <a:custGeom>
              <a:rect b="b" l="l" r="r" t="t"/>
              <a:pathLst>
                <a:path extrusionOk="0" h="80044" w="127530">
                  <a:moveTo>
                    <a:pt x="127110" y="0"/>
                  </a:moveTo>
                  <a:lnTo>
                    <a:pt x="1" y="79444"/>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5"/>
            <p:cNvSpPr/>
            <p:nvPr/>
          </p:nvSpPr>
          <p:spPr>
            <a:xfrm>
              <a:off x="2481200" y="2303625"/>
              <a:ext cx="3188225" cy="2002600"/>
            </a:xfrm>
            <a:custGeom>
              <a:rect b="b" l="l" r="r" t="t"/>
              <a:pathLst>
                <a:path extrusionOk="0" h="80104" w="127529">
                  <a:moveTo>
                    <a:pt x="127109" y="1"/>
                  </a:moveTo>
                  <a:lnTo>
                    <a:pt x="0" y="79444"/>
                  </a:lnTo>
                  <a:lnTo>
                    <a:pt x="420" y="80104"/>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5"/>
            <p:cNvSpPr/>
            <p:nvPr/>
          </p:nvSpPr>
          <p:spPr>
            <a:xfrm>
              <a:off x="2580125" y="2462525"/>
              <a:ext cx="3188225" cy="2001100"/>
            </a:xfrm>
            <a:custGeom>
              <a:rect b="b" l="l" r="r" t="t"/>
              <a:pathLst>
                <a:path extrusionOk="0" h="80044" w="127529">
                  <a:moveTo>
                    <a:pt x="127169" y="0"/>
                  </a:moveTo>
                  <a:lnTo>
                    <a:pt x="0" y="79443"/>
                  </a:lnTo>
                  <a:lnTo>
                    <a:pt x="420" y="80043"/>
                  </a:lnTo>
                  <a:lnTo>
                    <a:pt x="127529" y="660"/>
                  </a:lnTo>
                  <a:lnTo>
                    <a:pt x="12716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5"/>
            <p:cNvSpPr/>
            <p:nvPr/>
          </p:nvSpPr>
          <p:spPr>
            <a:xfrm>
              <a:off x="2680550" y="2621400"/>
              <a:ext cx="3186750" cy="2001100"/>
            </a:xfrm>
            <a:custGeom>
              <a:rect b="b" l="l" r="r" t="t"/>
              <a:pathLst>
                <a:path extrusionOk="0" h="80044" w="127470">
                  <a:moveTo>
                    <a:pt x="127109" y="1"/>
                  </a:moveTo>
                  <a:lnTo>
                    <a:pt x="0" y="79444"/>
                  </a:lnTo>
                  <a:lnTo>
                    <a:pt x="360" y="80043"/>
                  </a:lnTo>
                  <a:lnTo>
                    <a:pt x="12746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5"/>
            <p:cNvSpPr/>
            <p:nvPr/>
          </p:nvSpPr>
          <p:spPr>
            <a:xfrm>
              <a:off x="2779475" y="2780300"/>
              <a:ext cx="3188250" cy="2001075"/>
            </a:xfrm>
            <a:custGeom>
              <a:rect b="b" l="l" r="r" t="t"/>
              <a:pathLst>
                <a:path extrusionOk="0" h="80043" w="127530">
                  <a:moveTo>
                    <a:pt x="127110" y="0"/>
                  </a:moveTo>
                  <a:lnTo>
                    <a:pt x="1" y="79443"/>
                  </a:lnTo>
                  <a:lnTo>
                    <a:pt x="360" y="80043"/>
                  </a:lnTo>
                  <a:lnTo>
                    <a:pt x="127529"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5"/>
            <p:cNvSpPr/>
            <p:nvPr/>
          </p:nvSpPr>
          <p:spPr>
            <a:xfrm>
              <a:off x="2878400" y="2939175"/>
              <a:ext cx="3188250" cy="2001100"/>
            </a:xfrm>
            <a:custGeom>
              <a:rect b="b" l="l" r="r" t="t"/>
              <a:pathLst>
                <a:path extrusionOk="0" h="80044" w="127530">
                  <a:moveTo>
                    <a:pt x="127110" y="1"/>
                  </a:moveTo>
                  <a:lnTo>
                    <a:pt x="1" y="79444"/>
                  </a:lnTo>
                  <a:lnTo>
                    <a:pt x="420" y="8004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5"/>
            <p:cNvSpPr/>
            <p:nvPr/>
          </p:nvSpPr>
          <p:spPr>
            <a:xfrm>
              <a:off x="2977325" y="3098075"/>
              <a:ext cx="3188250" cy="2001075"/>
            </a:xfrm>
            <a:custGeom>
              <a:rect b="b" l="l" r="r" t="t"/>
              <a:pathLst>
                <a:path extrusionOk="0" h="80043" w="127530">
                  <a:moveTo>
                    <a:pt x="127110" y="0"/>
                  </a:moveTo>
                  <a:lnTo>
                    <a:pt x="1" y="79443"/>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3077750" y="3256950"/>
              <a:ext cx="3186750" cy="2001100"/>
            </a:xfrm>
            <a:custGeom>
              <a:rect b="b" l="l" r="r" t="t"/>
              <a:pathLst>
                <a:path extrusionOk="0" h="80044" w="127470">
                  <a:moveTo>
                    <a:pt x="127110" y="1"/>
                  </a:moveTo>
                  <a:lnTo>
                    <a:pt x="1" y="79444"/>
                  </a:lnTo>
                  <a:lnTo>
                    <a:pt x="361" y="80043"/>
                  </a:lnTo>
                  <a:lnTo>
                    <a:pt x="127470"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p:nvPr/>
          </p:nvSpPr>
          <p:spPr>
            <a:xfrm>
              <a:off x="3176700" y="3415850"/>
              <a:ext cx="3188225" cy="2002575"/>
            </a:xfrm>
            <a:custGeom>
              <a:rect b="b" l="l" r="r" t="t"/>
              <a:pathLst>
                <a:path extrusionOk="0" h="80103" w="127529">
                  <a:moveTo>
                    <a:pt x="127109" y="0"/>
                  </a:moveTo>
                  <a:lnTo>
                    <a:pt x="0" y="79443"/>
                  </a:lnTo>
                  <a:lnTo>
                    <a:pt x="360" y="8010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5"/>
            <p:cNvSpPr/>
            <p:nvPr/>
          </p:nvSpPr>
          <p:spPr>
            <a:xfrm>
              <a:off x="2512675" y="2032325"/>
              <a:ext cx="593600" cy="370275"/>
            </a:xfrm>
            <a:custGeom>
              <a:rect b="b" l="l" r="r" t="t"/>
              <a:pathLst>
                <a:path extrusionOk="0" h="14811" w="23744">
                  <a:moveTo>
                    <a:pt x="22304" y="1"/>
                  </a:moveTo>
                  <a:lnTo>
                    <a:pt x="0" y="13911"/>
                  </a:lnTo>
                  <a:lnTo>
                    <a:pt x="0" y="14810"/>
                  </a:lnTo>
                  <a:lnTo>
                    <a:pt x="2374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5"/>
            <p:cNvSpPr/>
            <p:nvPr/>
          </p:nvSpPr>
          <p:spPr>
            <a:xfrm>
              <a:off x="2512675" y="2032325"/>
              <a:ext cx="239850" cy="149925"/>
            </a:xfrm>
            <a:custGeom>
              <a:rect b="b" l="l" r="r" t="t"/>
              <a:pathLst>
                <a:path extrusionOk="0" h="5997" w="9594">
                  <a:moveTo>
                    <a:pt x="8154" y="1"/>
                  </a:moveTo>
                  <a:lnTo>
                    <a:pt x="0" y="5097"/>
                  </a:lnTo>
                  <a:lnTo>
                    <a:pt x="0" y="5996"/>
                  </a:lnTo>
                  <a:lnTo>
                    <a:pt x="95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5"/>
            <p:cNvSpPr/>
            <p:nvPr/>
          </p:nvSpPr>
          <p:spPr>
            <a:xfrm>
              <a:off x="3495950" y="2032325"/>
              <a:ext cx="1025300" cy="617575"/>
            </a:xfrm>
            <a:custGeom>
              <a:rect b="b" l="l" r="r" t="t"/>
              <a:pathLst>
                <a:path extrusionOk="0" h="24703" w="41012">
                  <a:moveTo>
                    <a:pt x="39573" y="1"/>
                  </a:moveTo>
                  <a:lnTo>
                    <a:pt x="1" y="24703"/>
                  </a:lnTo>
                  <a:lnTo>
                    <a:pt x="1440" y="24703"/>
                  </a:lnTo>
                  <a:lnTo>
                    <a:pt x="4101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5"/>
            <p:cNvSpPr/>
            <p:nvPr/>
          </p:nvSpPr>
          <p:spPr>
            <a:xfrm>
              <a:off x="3849700" y="2032325"/>
              <a:ext cx="1023800" cy="617575"/>
            </a:xfrm>
            <a:custGeom>
              <a:rect b="b" l="l" r="r" t="t"/>
              <a:pathLst>
                <a:path extrusionOk="0" h="24703" w="40952">
                  <a:moveTo>
                    <a:pt x="39573" y="1"/>
                  </a:moveTo>
                  <a:lnTo>
                    <a:pt x="1" y="24703"/>
                  </a:lnTo>
                  <a:lnTo>
                    <a:pt x="1440" y="24703"/>
                  </a:lnTo>
                  <a:lnTo>
                    <a:pt x="4095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5"/>
            <p:cNvSpPr/>
            <p:nvPr/>
          </p:nvSpPr>
          <p:spPr>
            <a:xfrm>
              <a:off x="4203450" y="2119275"/>
              <a:ext cx="848425" cy="530625"/>
            </a:xfrm>
            <a:custGeom>
              <a:rect b="b" l="l" r="r" t="t"/>
              <a:pathLst>
                <a:path extrusionOk="0" h="21225" w="33937">
                  <a:moveTo>
                    <a:pt x="33936" y="0"/>
                  </a:moveTo>
                  <a:lnTo>
                    <a:pt x="1" y="21225"/>
                  </a:lnTo>
                  <a:lnTo>
                    <a:pt x="1380" y="21225"/>
                  </a:lnTo>
                  <a:lnTo>
                    <a:pt x="33936" y="899"/>
                  </a:lnTo>
                  <a:lnTo>
                    <a:pt x="339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5"/>
            <p:cNvSpPr/>
            <p:nvPr/>
          </p:nvSpPr>
          <p:spPr>
            <a:xfrm>
              <a:off x="4557200" y="2339600"/>
              <a:ext cx="494675" cy="310300"/>
            </a:xfrm>
            <a:custGeom>
              <a:rect b="b" l="l" r="r" t="t"/>
              <a:pathLst>
                <a:path extrusionOk="0" h="12412" w="19787">
                  <a:moveTo>
                    <a:pt x="19786" y="1"/>
                  </a:moveTo>
                  <a:lnTo>
                    <a:pt x="1" y="12412"/>
                  </a:lnTo>
                  <a:lnTo>
                    <a:pt x="1380" y="12412"/>
                  </a:lnTo>
                  <a:lnTo>
                    <a:pt x="19786" y="900"/>
                  </a:lnTo>
                  <a:lnTo>
                    <a:pt x="1978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5"/>
            <p:cNvSpPr/>
            <p:nvPr/>
          </p:nvSpPr>
          <p:spPr>
            <a:xfrm>
              <a:off x="314222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4910950" y="2561450"/>
              <a:ext cx="140925" cy="88450"/>
            </a:xfrm>
            <a:custGeom>
              <a:rect b="b" l="l" r="r" t="t"/>
              <a:pathLst>
                <a:path extrusionOk="0" h="3538" w="5637">
                  <a:moveTo>
                    <a:pt x="5636" y="0"/>
                  </a:moveTo>
                  <a:lnTo>
                    <a:pt x="0" y="3538"/>
                  </a:lnTo>
                  <a:lnTo>
                    <a:pt x="1379" y="3538"/>
                  </a:lnTo>
                  <a:lnTo>
                    <a:pt x="5636" y="840"/>
                  </a:lnTo>
                  <a:lnTo>
                    <a:pt x="56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278847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5"/>
            <p:cNvSpPr/>
            <p:nvPr/>
          </p:nvSpPr>
          <p:spPr>
            <a:xfrm>
              <a:off x="2512675" y="2032325"/>
              <a:ext cx="947350" cy="590600"/>
            </a:xfrm>
            <a:custGeom>
              <a:rect b="b" l="l" r="r" t="t"/>
              <a:pathLst>
                <a:path extrusionOk="0" h="23624" w="37894">
                  <a:moveTo>
                    <a:pt x="36454" y="1"/>
                  </a:moveTo>
                  <a:lnTo>
                    <a:pt x="0" y="22784"/>
                  </a:lnTo>
                  <a:lnTo>
                    <a:pt x="0" y="23624"/>
                  </a:lnTo>
                  <a:lnTo>
                    <a:pt x="378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5"/>
            <p:cNvSpPr/>
            <p:nvPr/>
          </p:nvSpPr>
          <p:spPr>
            <a:xfrm>
              <a:off x="4830000" y="3666150"/>
              <a:ext cx="221875" cy="137925"/>
            </a:xfrm>
            <a:custGeom>
              <a:rect b="b" l="l" r="r" t="t"/>
              <a:pathLst>
                <a:path extrusionOk="0" h="5517" w="8875">
                  <a:moveTo>
                    <a:pt x="8874" y="1"/>
                  </a:moveTo>
                  <a:lnTo>
                    <a:pt x="1" y="5517"/>
                  </a:lnTo>
                  <a:lnTo>
                    <a:pt x="1380" y="5517"/>
                  </a:lnTo>
                  <a:lnTo>
                    <a:pt x="8874" y="840"/>
                  </a:lnTo>
                  <a:lnTo>
                    <a:pt x="8874"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4476250" y="3444325"/>
              <a:ext cx="575625" cy="359750"/>
            </a:xfrm>
            <a:custGeom>
              <a:rect b="b" l="l" r="r" t="t"/>
              <a:pathLst>
                <a:path extrusionOk="0" h="14390" w="23025">
                  <a:moveTo>
                    <a:pt x="23024" y="0"/>
                  </a:moveTo>
                  <a:lnTo>
                    <a:pt x="1" y="14390"/>
                  </a:lnTo>
                  <a:lnTo>
                    <a:pt x="1440" y="14390"/>
                  </a:lnTo>
                  <a:lnTo>
                    <a:pt x="23024" y="900"/>
                  </a:lnTo>
                  <a:lnTo>
                    <a:pt x="23024"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5"/>
            <p:cNvSpPr/>
            <p:nvPr/>
          </p:nvSpPr>
          <p:spPr>
            <a:xfrm>
              <a:off x="4122525" y="3223975"/>
              <a:ext cx="929350" cy="580100"/>
            </a:xfrm>
            <a:custGeom>
              <a:rect b="b" l="l" r="r" t="t"/>
              <a:pathLst>
                <a:path extrusionOk="0" h="23204" w="37174">
                  <a:moveTo>
                    <a:pt x="37173" y="1"/>
                  </a:moveTo>
                  <a:lnTo>
                    <a:pt x="0" y="23204"/>
                  </a:lnTo>
                  <a:lnTo>
                    <a:pt x="1439" y="23204"/>
                  </a:lnTo>
                  <a:lnTo>
                    <a:pt x="37173" y="900"/>
                  </a:lnTo>
                  <a:lnTo>
                    <a:pt x="3717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5"/>
            <p:cNvSpPr/>
            <p:nvPr/>
          </p:nvSpPr>
          <p:spPr>
            <a:xfrm>
              <a:off x="376877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5"/>
            <p:cNvSpPr/>
            <p:nvPr/>
          </p:nvSpPr>
          <p:spPr>
            <a:xfrm>
              <a:off x="341502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5"/>
            <p:cNvSpPr/>
            <p:nvPr/>
          </p:nvSpPr>
          <p:spPr>
            <a:xfrm>
              <a:off x="3061275" y="3186500"/>
              <a:ext cx="1025300" cy="617575"/>
            </a:xfrm>
            <a:custGeom>
              <a:rect b="b" l="l" r="r" t="t"/>
              <a:pathLst>
                <a:path extrusionOk="0" h="24703" w="41012">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5"/>
            <p:cNvSpPr/>
            <p:nvPr/>
          </p:nvSpPr>
          <p:spPr>
            <a:xfrm>
              <a:off x="2709025" y="3186500"/>
              <a:ext cx="1023800" cy="617575"/>
            </a:xfrm>
            <a:custGeom>
              <a:rect b="b" l="l" r="r" t="t"/>
              <a:pathLst>
                <a:path extrusionOk="0" h="24703" w="40952">
                  <a:moveTo>
                    <a:pt x="39512" y="1"/>
                  </a:moveTo>
                  <a:lnTo>
                    <a:pt x="1" y="24703"/>
                  </a:lnTo>
                  <a:lnTo>
                    <a:pt x="1380" y="24703"/>
                  </a:lnTo>
                  <a:lnTo>
                    <a:pt x="4095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5"/>
            <p:cNvSpPr/>
            <p:nvPr/>
          </p:nvSpPr>
          <p:spPr>
            <a:xfrm>
              <a:off x="2512675" y="3186500"/>
              <a:ext cx="866400" cy="541150"/>
            </a:xfrm>
            <a:custGeom>
              <a:rect b="b" l="l" r="r" t="t"/>
              <a:pathLst>
                <a:path extrusionOk="0" h="21646" w="34656">
                  <a:moveTo>
                    <a:pt x="33216" y="1"/>
                  </a:moveTo>
                  <a:lnTo>
                    <a:pt x="0" y="20806"/>
                  </a:lnTo>
                  <a:lnTo>
                    <a:pt x="0" y="21645"/>
                  </a:lnTo>
                  <a:lnTo>
                    <a:pt x="3465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5"/>
            <p:cNvSpPr/>
            <p:nvPr/>
          </p:nvSpPr>
          <p:spPr>
            <a:xfrm>
              <a:off x="2512675" y="3186500"/>
              <a:ext cx="512650" cy="320800"/>
            </a:xfrm>
            <a:custGeom>
              <a:rect b="b" l="l" r="r" t="t"/>
              <a:pathLst>
                <a:path extrusionOk="0" h="12832" w="20506">
                  <a:moveTo>
                    <a:pt x="19126" y="1"/>
                  </a:moveTo>
                  <a:lnTo>
                    <a:pt x="0" y="11932"/>
                  </a:lnTo>
                  <a:lnTo>
                    <a:pt x="0" y="12831"/>
                  </a:lnTo>
                  <a:lnTo>
                    <a:pt x="2050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5"/>
            <p:cNvSpPr/>
            <p:nvPr/>
          </p:nvSpPr>
          <p:spPr>
            <a:xfrm>
              <a:off x="2512675" y="3186500"/>
              <a:ext cx="158900" cy="100450"/>
            </a:xfrm>
            <a:custGeom>
              <a:rect b="b" l="l" r="r" t="t"/>
              <a:pathLst>
                <a:path extrusionOk="0" h="4018" w="6356">
                  <a:moveTo>
                    <a:pt x="4977" y="1"/>
                  </a:moveTo>
                  <a:lnTo>
                    <a:pt x="0" y="3118"/>
                  </a:lnTo>
                  <a:lnTo>
                    <a:pt x="0" y="4018"/>
                  </a:lnTo>
                  <a:lnTo>
                    <a:pt x="635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8" name="Google Shape;1268;p75"/>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sp>
        <p:nvSpPr>
          <p:cNvPr id="1269" name="Google Shape;1269;p75"/>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lines">
  <p:cSld name="SECTION_HEADER_3">
    <p:bg>
      <p:bgPr>
        <a:solidFill>
          <a:srgbClr val="282828"/>
        </a:solidFill>
      </p:bgPr>
    </p:bg>
    <p:spTree>
      <p:nvGrpSpPr>
        <p:cNvPr id="1270" name="Shape 1270"/>
        <p:cNvGrpSpPr/>
        <p:nvPr/>
      </p:nvGrpSpPr>
      <p:grpSpPr>
        <a:xfrm>
          <a:off x="0" y="0"/>
          <a:ext cx="0" cy="0"/>
          <a:chOff x="0" y="0"/>
          <a:chExt cx="0" cy="0"/>
        </a:xfrm>
      </p:grpSpPr>
      <p:sp>
        <p:nvSpPr>
          <p:cNvPr id="1271" name="Google Shape;1271;p76"/>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cxnSp>
        <p:nvCxnSpPr>
          <p:cNvPr id="1272" name="Google Shape;1272;p76"/>
          <p:cNvCxnSpPr/>
          <p:nvPr/>
        </p:nvCxnSpPr>
        <p:spPr>
          <a:xfrm>
            <a:off x="4177800" y="3474875"/>
            <a:ext cx="788400" cy="0"/>
          </a:xfrm>
          <a:prstGeom prst="straightConnector1">
            <a:avLst/>
          </a:prstGeom>
          <a:noFill/>
          <a:ln cap="flat" cmpd="sng" w="9525">
            <a:solidFill>
              <a:srgbClr val="FF1864"/>
            </a:solidFill>
            <a:prstDash val="solid"/>
            <a:round/>
            <a:headEnd len="med" w="med" type="none"/>
            <a:tailEnd len="med" w="med" type="none"/>
          </a:ln>
        </p:spPr>
      </p:cxnSp>
      <p:grpSp>
        <p:nvGrpSpPr>
          <p:cNvPr id="1273" name="Google Shape;1273;p76"/>
          <p:cNvGrpSpPr/>
          <p:nvPr/>
        </p:nvGrpSpPr>
        <p:grpSpPr>
          <a:xfrm>
            <a:off x="4596893" y="-756593"/>
            <a:ext cx="6647941" cy="6656686"/>
            <a:chOff x="1190625" y="238125"/>
            <a:chExt cx="5174300" cy="5180300"/>
          </a:xfrm>
        </p:grpSpPr>
        <p:sp>
          <p:nvSpPr>
            <p:cNvPr id="1274" name="Google Shape;1274;p76"/>
            <p:cNvSpPr/>
            <p:nvPr/>
          </p:nvSpPr>
          <p:spPr>
            <a:xfrm>
              <a:off x="1190625" y="238125"/>
              <a:ext cx="3188225" cy="2001075"/>
            </a:xfrm>
            <a:custGeom>
              <a:rect b="b" l="l" r="r" t="t"/>
              <a:pathLst>
                <a:path extrusionOk="0" h="80043" w="127529">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6"/>
            <p:cNvSpPr/>
            <p:nvPr/>
          </p:nvSpPr>
          <p:spPr>
            <a:xfrm>
              <a:off x="1289550" y="397000"/>
              <a:ext cx="3188225" cy="2001100"/>
            </a:xfrm>
            <a:custGeom>
              <a:rect b="b" l="l" r="r" t="t"/>
              <a:pathLst>
                <a:path extrusionOk="0" h="80044" w="127529">
                  <a:moveTo>
                    <a:pt x="127109" y="0"/>
                  </a:moveTo>
                  <a:lnTo>
                    <a:pt x="0" y="79444"/>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6"/>
            <p:cNvSpPr/>
            <p:nvPr/>
          </p:nvSpPr>
          <p:spPr>
            <a:xfrm>
              <a:off x="1388475" y="555875"/>
              <a:ext cx="3188250" cy="2001100"/>
            </a:xfrm>
            <a:custGeom>
              <a:rect b="b" l="l" r="r" t="t"/>
              <a:pathLst>
                <a:path extrusionOk="0" h="80044" w="127530">
                  <a:moveTo>
                    <a:pt x="127169" y="1"/>
                  </a:moveTo>
                  <a:lnTo>
                    <a:pt x="0" y="79444"/>
                  </a:lnTo>
                  <a:lnTo>
                    <a:pt x="420" y="80044"/>
                  </a:lnTo>
                  <a:lnTo>
                    <a:pt x="127529" y="660"/>
                  </a:lnTo>
                  <a:lnTo>
                    <a:pt x="12716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6"/>
            <p:cNvSpPr/>
            <p:nvPr/>
          </p:nvSpPr>
          <p:spPr>
            <a:xfrm>
              <a:off x="1488900" y="714775"/>
              <a:ext cx="3186750" cy="2001100"/>
            </a:xfrm>
            <a:custGeom>
              <a:rect b="b" l="l" r="r" t="t"/>
              <a:pathLst>
                <a:path extrusionOk="0" h="80044" w="127470">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6"/>
            <p:cNvSpPr/>
            <p:nvPr/>
          </p:nvSpPr>
          <p:spPr>
            <a:xfrm>
              <a:off x="1587825" y="873650"/>
              <a:ext cx="3188250" cy="2001100"/>
            </a:xfrm>
            <a:custGeom>
              <a:rect b="b" l="l" r="r" t="t"/>
              <a:pathLst>
                <a:path extrusionOk="0" h="80044" w="127530">
                  <a:moveTo>
                    <a:pt x="127110" y="1"/>
                  </a:moveTo>
                  <a:lnTo>
                    <a:pt x="1" y="79444"/>
                  </a:lnTo>
                  <a:lnTo>
                    <a:pt x="420" y="80044"/>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6"/>
            <p:cNvSpPr/>
            <p:nvPr/>
          </p:nvSpPr>
          <p:spPr>
            <a:xfrm>
              <a:off x="1686750" y="1032550"/>
              <a:ext cx="3188250" cy="2001075"/>
            </a:xfrm>
            <a:custGeom>
              <a:rect b="b" l="l" r="r" t="t"/>
              <a:pathLst>
                <a:path extrusionOk="0" h="80043" w="127530">
                  <a:moveTo>
                    <a:pt x="127110" y="0"/>
                  </a:moveTo>
                  <a:lnTo>
                    <a:pt x="1" y="79443"/>
                  </a:lnTo>
                  <a:lnTo>
                    <a:pt x="420"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6"/>
            <p:cNvSpPr/>
            <p:nvPr/>
          </p:nvSpPr>
          <p:spPr>
            <a:xfrm>
              <a:off x="1785675" y="1191425"/>
              <a:ext cx="3188250" cy="2002600"/>
            </a:xfrm>
            <a:custGeom>
              <a:rect b="b" l="l" r="r" t="t"/>
              <a:pathLst>
                <a:path extrusionOk="0" h="80104" w="127530">
                  <a:moveTo>
                    <a:pt x="127170" y="1"/>
                  </a:moveTo>
                  <a:lnTo>
                    <a:pt x="1" y="79444"/>
                  </a:lnTo>
                  <a:lnTo>
                    <a:pt x="421" y="80103"/>
                  </a:lnTo>
                  <a:lnTo>
                    <a:pt x="127530" y="660"/>
                  </a:lnTo>
                  <a:lnTo>
                    <a:pt x="12717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6"/>
            <p:cNvSpPr/>
            <p:nvPr/>
          </p:nvSpPr>
          <p:spPr>
            <a:xfrm>
              <a:off x="1886125" y="1350325"/>
              <a:ext cx="3186725" cy="2001075"/>
            </a:xfrm>
            <a:custGeom>
              <a:rect b="b" l="l" r="r" t="t"/>
              <a:pathLst>
                <a:path extrusionOk="0" h="80043" w="127469">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6"/>
            <p:cNvSpPr/>
            <p:nvPr/>
          </p:nvSpPr>
          <p:spPr>
            <a:xfrm>
              <a:off x="1985050" y="1509200"/>
              <a:ext cx="3188225" cy="2001100"/>
            </a:xfrm>
            <a:custGeom>
              <a:rect b="b" l="l" r="r" t="t"/>
              <a:pathLst>
                <a:path extrusionOk="0" h="80044" w="127529">
                  <a:moveTo>
                    <a:pt x="127109" y="1"/>
                  </a:moveTo>
                  <a:lnTo>
                    <a:pt x="0" y="79444"/>
                  </a:lnTo>
                  <a:lnTo>
                    <a:pt x="420" y="80043"/>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6"/>
            <p:cNvSpPr/>
            <p:nvPr/>
          </p:nvSpPr>
          <p:spPr>
            <a:xfrm>
              <a:off x="2083975" y="1668100"/>
              <a:ext cx="3188250" cy="2001075"/>
            </a:xfrm>
            <a:custGeom>
              <a:rect b="b" l="l" r="r" t="t"/>
              <a:pathLst>
                <a:path extrusionOk="0" h="80043" w="127530">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a:off x="2182900" y="1826975"/>
              <a:ext cx="3188250" cy="2002600"/>
            </a:xfrm>
            <a:custGeom>
              <a:rect b="b" l="l" r="r" t="t"/>
              <a:pathLst>
                <a:path extrusionOk="0" h="80104" w="127530">
                  <a:moveTo>
                    <a:pt x="127110" y="1"/>
                  </a:moveTo>
                  <a:lnTo>
                    <a:pt x="1" y="79444"/>
                  </a:lnTo>
                  <a:lnTo>
                    <a:pt x="420" y="8010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6"/>
            <p:cNvSpPr/>
            <p:nvPr/>
          </p:nvSpPr>
          <p:spPr>
            <a:xfrm>
              <a:off x="2283325" y="1985850"/>
              <a:ext cx="3186750" cy="2001100"/>
            </a:xfrm>
            <a:custGeom>
              <a:rect b="b" l="l" r="r" t="t"/>
              <a:pathLst>
                <a:path extrusionOk="0" h="80044" w="127470">
                  <a:moveTo>
                    <a:pt x="127110" y="1"/>
                  </a:moveTo>
                  <a:lnTo>
                    <a:pt x="1" y="79444"/>
                  </a:lnTo>
                  <a:lnTo>
                    <a:pt x="360" y="80044"/>
                  </a:lnTo>
                  <a:lnTo>
                    <a:pt x="12746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a:off x="2382250" y="2144750"/>
              <a:ext cx="3188250" cy="2001100"/>
            </a:xfrm>
            <a:custGeom>
              <a:rect b="b" l="l" r="r" t="t"/>
              <a:pathLst>
                <a:path extrusionOk="0" h="80044" w="127530">
                  <a:moveTo>
                    <a:pt x="127110" y="0"/>
                  </a:moveTo>
                  <a:lnTo>
                    <a:pt x="1" y="79444"/>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a:off x="2481200" y="2303625"/>
              <a:ext cx="3188225" cy="2002600"/>
            </a:xfrm>
            <a:custGeom>
              <a:rect b="b" l="l" r="r" t="t"/>
              <a:pathLst>
                <a:path extrusionOk="0" h="80104" w="127529">
                  <a:moveTo>
                    <a:pt x="127109" y="1"/>
                  </a:moveTo>
                  <a:lnTo>
                    <a:pt x="0" y="79444"/>
                  </a:lnTo>
                  <a:lnTo>
                    <a:pt x="420" y="80104"/>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6"/>
            <p:cNvSpPr/>
            <p:nvPr/>
          </p:nvSpPr>
          <p:spPr>
            <a:xfrm>
              <a:off x="2580125" y="2462525"/>
              <a:ext cx="3188225" cy="2001100"/>
            </a:xfrm>
            <a:custGeom>
              <a:rect b="b" l="l" r="r" t="t"/>
              <a:pathLst>
                <a:path extrusionOk="0" h="80044" w="127529">
                  <a:moveTo>
                    <a:pt x="127169" y="0"/>
                  </a:moveTo>
                  <a:lnTo>
                    <a:pt x="0" y="79443"/>
                  </a:lnTo>
                  <a:lnTo>
                    <a:pt x="420" y="80043"/>
                  </a:lnTo>
                  <a:lnTo>
                    <a:pt x="127529" y="660"/>
                  </a:lnTo>
                  <a:lnTo>
                    <a:pt x="12716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6"/>
            <p:cNvSpPr/>
            <p:nvPr/>
          </p:nvSpPr>
          <p:spPr>
            <a:xfrm>
              <a:off x="2680550" y="2621400"/>
              <a:ext cx="3186750" cy="2001100"/>
            </a:xfrm>
            <a:custGeom>
              <a:rect b="b" l="l" r="r" t="t"/>
              <a:pathLst>
                <a:path extrusionOk="0" h="80044" w="127470">
                  <a:moveTo>
                    <a:pt x="127109" y="1"/>
                  </a:moveTo>
                  <a:lnTo>
                    <a:pt x="0" y="79444"/>
                  </a:lnTo>
                  <a:lnTo>
                    <a:pt x="360" y="80043"/>
                  </a:lnTo>
                  <a:lnTo>
                    <a:pt x="12746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6"/>
            <p:cNvSpPr/>
            <p:nvPr/>
          </p:nvSpPr>
          <p:spPr>
            <a:xfrm>
              <a:off x="2779475" y="2780300"/>
              <a:ext cx="3188250" cy="2001075"/>
            </a:xfrm>
            <a:custGeom>
              <a:rect b="b" l="l" r="r" t="t"/>
              <a:pathLst>
                <a:path extrusionOk="0" h="80043" w="127530">
                  <a:moveTo>
                    <a:pt x="127110" y="0"/>
                  </a:moveTo>
                  <a:lnTo>
                    <a:pt x="1" y="79443"/>
                  </a:lnTo>
                  <a:lnTo>
                    <a:pt x="360" y="80043"/>
                  </a:lnTo>
                  <a:lnTo>
                    <a:pt x="127529"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6"/>
            <p:cNvSpPr/>
            <p:nvPr/>
          </p:nvSpPr>
          <p:spPr>
            <a:xfrm>
              <a:off x="2878400" y="2939175"/>
              <a:ext cx="3188250" cy="2001100"/>
            </a:xfrm>
            <a:custGeom>
              <a:rect b="b" l="l" r="r" t="t"/>
              <a:pathLst>
                <a:path extrusionOk="0" h="80044" w="127530">
                  <a:moveTo>
                    <a:pt x="127110" y="1"/>
                  </a:moveTo>
                  <a:lnTo>
                    <a:pt x="1" y="79444"/>
                  </a:lnTo>
                  <a:lnTo>
                    <a:pt x="420" y="8004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6"/>
            <p:cNvSpPr/>
            <p:nvPr/>
          </p:nvSpPr>
          <p:spPr>
            <a:xfrm>
              <a:off x="2977325" y="3098075"/>
              <a:ext cx="3188250" cy="2001075"/>
            </a:xfrm>
            <a:custGeom>
              <a:rect b="b" l="l" r="r" t="t"/>
              <a:pathLst>
                <a:path extrusionOk="0" h="80043" w="127530">
                  <a:moveTo>
                    <a:pt x="127110" y="0"/>
                  </a:moveTo>
                  <a:lnTo>
                    <a:pt x="1" y="79443"/>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3077750" y="3256950"/>
              <a:ext cx="3186750" cy="2001100"/>
            </a:xfrm>
            <a:custGeom>
              <a:rect b="b" l="l" r="r" t="t"/>
              <a:pathLst>
                <a:path extrusionOk="0" h="80044" w="127470">
                  <a:moveTo>
                    <a:pt x="127110" y="1"/>
                  </a:moveTo>
                  <a:lnTo>
                    <a:pt x="1" y="79444"/>
                  </a:lnTo>
                  <a:lnTo>
                    <a:pt x="361" y="80043"/>
                  </a:lnTo>
                  <a:lnTo>
                    <a:pt x="127470"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6"/>
            <p:cNvSpPr/>
            <p:nvPr/>
          </p:nvSpPr>
          <p:spPr>
            <a:xfrm>
              <a:off x="3176700" y="3415850"/>
              <a:ext cx="3188225" cy="2002575"/>
            </a:xfrm>
            <a:custGeom>
              <a:rect b="b" l="l" r="r" t="t"/>
              <a:pathLst>
                <a:path extrusionOk="0" h="80103" w="127529">
                  <a:moveTo>
                    <a:pt x="127109" y="0"/>
                  </a:moveTo>
                  <a:lnTo>
                    <a:pt x="0" y="79443"/>
                  </a:lnTo>
                  <a:lnTo>
                    <a:pt x="360" y="8010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6"/>
            <p:cNvSpPr/>
            <p:nvPr/>
          </p:nvSpPr>
          <p:spPr>
            <a:xfrm>
              <a:off x="2512675" y="2032325"/>
              <a:ext cx="593600" cy="370275"/>
            </a:xfrm>
            <a:custGeom>
              <a:rect b="b" l="l" r="r" t="t"/>
              <a:pathLst>
                <a:path extrusionOk="0" h="14811" w="23744">
                  <a:moveTo>
                    <a:pt x="22304" y="1"/>
                  </a:moveTo>
                  <a:lnTo>
                    <a:pt x="0" y="13911"/>
                  </a:lnTo>
                  <a:lnTo>
                    <a:pt x="0" y="14810"/>
                  </a:lnTo>
                  <a:lnTo>
                    <a:pt x="2374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6"/>
            <p:cNvSpPr/>
            <p:nvPr/>
          </p:nvSpPr>
          <p:spPr>
            <a:xfrm>
              <a:off x="2512675" y="2032325"/>
              <a:ext cx="239850" cy="149925"/>
            </a:xfrm>
            <a:custGeom>
              <a:rect b="b" l="l" r="r" t="t"/>
              <a:pathLst>
                <a:path extrusionOk="0" h="5997" w="9594">
                  <a:moveTo>
                    <a:pt x="8154" y="1"/>
                  </a:moveTo>
                  <a:lnTo>
                    <a:pt x="0" y="5097"/>
                  </a:lnTo>
                  <a:lnTo>
                    <a:pt x="0" y="5996"/>
                  </a:lnTo>
                  <a:lnTo>
                    <a:pt x="95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6"/>
            <p:cNvSpPr/>
            <p:nvPr/>
          </p:nvSpPr>
          <p:spPr>
            <a:xfrm>
              <a:off x="3495950" y="2032325"/>
              <a:ext cx="1025300" cy="617575"/>
            </a:xfrm>
            <a:custGeom>
              <a:rect b="b" l="l" r="r" t="t"/>
              <a:pathLst>
                <a:path extrusionOk="0" h="24703" w="41012">
                  <a:moveTo>
                    <a:pt x="39573" y="1"/>
                  </a:moveTo>
                  <a:lnTo>
                    <a:pt x="1" y="24703"/>
                  </a:lnTo>
                  <a:lnTo>
                    <a:pt x="1440" y="24703"/>
                  </a:lnTo>
                  <a:lnTo>
                    <a:pt x="4101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6"/>
            <p:cNvSpPr/>
            <p:nvPr/>
          </p:nvSpPr>
          <p:spPr>
            <a:xfrm>
              <a:off x="3849700" y="2032325"/>
              <a:ext cx="1023800" cy="617575"/>
            </a:xfrm>
            <a:custGeom>
              <a:rect b="b" l="l" r="r" t="t"/>
              <a:pathLst>
                <a:path extrusionOk="0" h="24703" w="40952">
                  <a:moveTo>
                    <a:pt x="39573" y="1"/>
                  </a:moveTo>
                  <a:lnTo>
                    <a:pt x="1" y="24703"/>
                  </a:lnTo>
                  <a:lnTo>
                    <a:pt x="1440" y="24703"/>
                  </a:lnTo>
                  <a:lnTo>
                    <a:pt x="4095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4203450" y="2119275"/>
              <a:ext cx="848425" cy="530625"/>
            </a:xfrm>
            <a:custGeom>
              <a:rect b="b" l="l" r="r" t="t"/>
              <a:pathLst>
                <a:path extrusionOk="0" h="21225" w="33937">
                  <a:moveTo>
                    <a:pt x="33936" y="0"/>
                  </a:moveTo>
                  <a:lnTo>
                    <a:pt x="1" y="21225"/>
                  </a:lnTo>
                  <a:lnTo>
                    <a:pt x="1380" y="21225"/>
                  </a:lnTo>
                  <a:lnTo>
                    <a:pt x="33936" y="899"/>
                  </a:lnTo>
                  <a:lnTo>
                    <a:pt x="339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6"/>
            <p:cNvSpPr/>
            <p:nvPr/>
          </p:nvSpPr>
          <p:spPr>
            <a:xfrm>
              <a:off x="4557200" y="2339600"/>
              <a:ext cx="494675" cy="310300"/>
            </a:xfrm>
            <a:custGeom>
              <a:rect b="b" l="l" r="r" t="t"/>
              <a:pathLst>
                <a:path extrusionOk="0" h="12412" w="19787">
                  <a:moveTo>
                    <a:pt x="19786" y="1"/>
                  </a:moveTo>
                  <a:lnTo>
                    <a:pt x="1" y="12412"/>
                  </a:lnTo>
                  <a:lnTo>
                    <a:pt x="1380" y="12412"/>
                  </a:lnTo>
                  <a:lnTo>
                    <a:pt x="19786" y="900"/>
                  </a:lnTo>
                  <a:lnTo>
                    <a:pt x="1978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314222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4910950" y="2561450"/>
              <a:ext cx="140925" cy="88450"/>
            </a:xfrm>
            <a:custGeom>
              <a:rect b="b" l="l" r="r" t="t"/>
              <a:pathLst>
                <a:path extrusionOk="0" h="3538" w="5637">
                  <a:moveTo>
                    <a:pt x="5636" y="0"/>
                  </a:moveTo>
                  <a:lnTo>
                    <a:pt x="0" y="3538"/>
                  </a:lnTo>
                  <a:lnTo>
                    <a:pt x="1379" y="3538"/>
                  </a:lnTo>
                  <a:lnTo>
                    <a:pt x="5636" y="840"/>
                  </a:lnTo>
                  <a:lnTo>
                    <a:pt x="56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6"/>
            <p:cNvSpPr/>
            <p:nvPr/>
          </p:nvSpPr>
          <p:spPr>
            <a:xfrm>
              <a:off x="278847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6"/>
            <p:cNvSpPr/>
            <p:nvPr/>
          </p:nvSpPr>
          <p:spPr>
            <a:xfrm>
              <a:off x="2512675" y="2032325"/>
              <a:ext cx="947350" cy="590600"/>
            </a:xfrm>
            <a:custGeom>
              <a:rect b="b" l="l" r="r" t="t"/>
              <a:pathLst>
                <a:path extrusionOk="0" h="23624" w="37894">
                  <a:moveTo>
                    <a:pt x="36454" y="1"/>
                  </a:moveTo>
                  <a:lnTo>
                    <a:pt x="0" y="22784"/>
                  </a:lnTo>
                  <a:lnTo>
                    <a:pt x="0" y="23624"/>
                  </a:lnTo>
                  <a:lnTo>
                    <a:pt x="378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6"/>
            <p:cNvSpPr/>
            <p:nvPr/>
          </p:nvSpPr>
          <p:spPr>
            <a:xfrm>
              <a:off x="4830000" y="3666150"/>
              <a:ext cx="221875" cy="137925"/>
            </a:xfrm>
            <a:custGeom>
              <a:rect b="b" l="l" r="r" t="t"/>
              <a:pathLst>
                <a:path extrusionOk="0" h="5517" w="8875">
                  <a:moveTo>
                    <a:pt x="8874" y="1"/>
                  </a:moveTo>
                  <a:lnTo>
                    <a:pt x="1" y="5517"/>
                  </a:lnTo>
                  <a:lnTo>
                    <a:pt x="1380" y="5517"/>
                  </a:lnTo>
                  <a:lnTo>
                    <a:pt x="8874" y="840"/>
                  </a:lnTo>
                  <a:lnTo>
                    <a:pt x="8874"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4476250" y="3444325"/>
              <a:ext cx="575625" cy="359750"/>
            </a:xfrm>
            <a:custGeom>
              <a:rect b="b" l="l" r="r" t="t"/>
              <a:pathLst>
                <a:path extrusionOk="0" h="14390" w="23025">
                  <a:moveTo>
                    <a:pt x="23024" y="0"/>
                  </a:moveTo>
                  <a:lnTo>
                    <a:pt x="1" y="14390"/>
                  </a:lnTo>
                  <a:lnTo>
                    <a:pt x="1440" y="14390"/>
                  </a:lnTo>
                  <a:lnTo>
                    <a:pt x="23024" y="900"/>
                  </a:lnTo>
                  <a:lnTo>
                    <a:pt x="23024"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6"/>
            <p:cNvSpPr/>
            <p:nvPr/>
          </p:nvSpPr>
          <p:spPr>
            <a:xfrm>
              <a:off x="4122525" y="3223975"/>
              <a:ext cx="929350" cy="580100"/>
            </a:xfrm>
            <a:custGeom>
              <a:rect b="b" l="l" r="r" t="t"/>
              <a:pathLst>
                <a:path extrusionOk="0" h="23204" w="37174">
                  <a:moveTo>
                    <a:pt x="37173" y="1"/>
                  </a:moveTo>
                  <a:lnTo>
                    <a:pt x="0" y="23204"/>
                  </a:lnTo>
                  <a:lnTo>
                    <a:pt x="1439" y="23204"/>
                  </a:lnTo>
                  <a:lnTo>
                    <a:pt x="37173" y="900"/>
                  </a:lnTo>
                  <a:lnTo>
                    <a:pt x="3717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6"/>
            <p:cNvSpPr/>
            <p:nvPr/>
          </p:nvSpPr>
          <p:spPr>
            <a:xfrm>
              <a:off x="376877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341502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6"/>
            <p:cNvSpPr/>
            <p:nvPr/>
          </p:nvSpPr>
          <p:spPr>
            <a:xfrm>
              <a:off x="3061275" y="3186500"/>
              <a:ext cx="1025300" cy="617575"/>
            </a:xfrm>
            <a:custGeom>
              <a:rect b="b" l="l" r="r" t="t"/>
              <a:pathLst>
                <a:path extrusionOk="0" h="24703" w="41012">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6"/>
            <p:cNvSpPr/>
            <p:nvPr/>
          </p:nvSpPr>
          <p:spPr>
            <a:xfrm>
              <a:off x="2709025" y="3186500"/>
              <a:ext cx="1023800" cy="617575"/>
            </a:xfrm>
            <a:custGeom>
              <a:rect b="b" l="l" r="r" t="t"/>
              <a:pathLst>
                <a:path extrusionOk="0" h="24703" w="40952">
                  <a:moveTo>
                    <a:pt x="39512" y="1"/>
                  </a:moveTo>
                  <a:lnTo>
                    <a:pt x="1" y="24703"/>
                  </a:lnTo>
                  <a:lnTo>
                    <a:pt x="1380" y="24703"/>
                  </a:lnTo>
                  <a:lnTo>
                    <a:pt x="4095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2512675" y="3186500"/>
              <a:ext cx="866400" cy="541150"/>
            </a:xfrm>
            <a:custGeom>
              <a:rect b="b" l="l" r="r" t="t"/>
              <a:pathLst>
                <a:path extrusionOk="0" h="21646" w="34656">
                  <a:moveTo>
                    <a:pt x="33216" y="1"/>
                  </a:moveTo>
                  <a:lnTo>
                    <a:pt x="0" y="20806"/>
                  </a:lnTo>
                  <a:lnTo>
                    <a:pt x="0" y="21645"/>
                  </a:lnTo>
                  <a:lnTo>
                    <a:pt x="3465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6"/>
            <p:cNvSpPr/>
            <p:nvPr/>
          </p:nvSpPr>
          <p:spPr>
            <a:xfrm>
              <a:off x="2512675" y="3186500"/>
              <a:ext cx="512650" cy="320800"/>
            </a:xfrm>
            <a:custGeom>
              <a:rect b="b" l="l" r="r" t="t"/>
              <a:pathLst>
                <a:path extrusionOk="0" h="12832" w="20506">
                  <a:moveTo>
                    <a:pt x="19126" y="1"/>
                  </a:moveTo>
                  <a:lnTo>
                    <a:pt x="0" y="11932"/>
                  </a:lnTo>
                  <a:lnTo>
                    <a:pt x="0" y="12831"/>
                  </a:lnTo>
                  <a:lnTo>
                    <a:pt x="2050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6"/>
            <p:cNvSpPr/>
            <p:nvPr/>
          </p:nvSpPr>
          <p:spPr>
            <a:xfrm>
              <a:off x="2512675" y="3186500"/>
              <a:ext cx="158900" cy="100450"/>
            </a:xfrm>
            <a:custGeom>
              <a:rect b="b" l="l" r="r" t="t"/>
              <a:pathLst>
                <a:path extrusionOk="0" h="4018" w="6356">
                  <a:moveTo>
                    <a:pt x="4977" y="1"/>
                  </a:moveTo>
                  <a:lnTo>
                    <a:pt x="0" y="3118"/>
                  </a:lnTo>
                  <a:lnTo>
                    <a:pt x="0" y="4018"/>
                  </a:lnTo>
                  <a:lnTo>
                    <a:pt x="635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lines - no BG">
  <p:cSld name="SECTION_HEADER_3_1">
    <p:bg>
      <p:bgPr>
        <a:solidFill>
          <a:srgbClr val="282828"/>
        </a:solidFill>
      </p:bgPr>
    </p:bg>
    <p:spTree>
      <p:nvGrpSpPr>
        <p:cNvPr id="1315" name="Shape 1315"/>
        <p:cNvGrpSpPr/>
        <p:nvPr/>
      </p:nvGrpSpPr>
      <p:grpSpPr>
        <a:xfrm>
          <a:off x="0" y="0"/>
          <a:ext cx="0" cy="0"/>
          <a:chOff x="0" y="0"/>
          <a:chExt cx="0" cy="0"/>
        </a:xfrm>
      </p:grpSpPr>
      <p:sp>
        <p:nvSpPr>
          <p:cNvPr id="1316" name="Google Shape;1316;p77"/>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1317" name="Google Shape;1317;p77"/>
          <p:cNvGrpSpPr/>
          <p:nvPr/>
        </p:nvGrpSpPr>
        <p:grpSpPr>
          <a:xfrm>
            <a:off x="8413085" y="4731700"/>
            <a:ext cx="612803" cy="275926"/>
            <a:chOff x="1857000" y="2000700"/>
            <a:chExt cx="3958675" cy="1784775"/>
          </a:xfrm>
        </p:grpSpPr>
        <p:sp>
          <p:nvSpPr>
            <p:cNvPr id="1318" name="Google Shape;1318;p77"/>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282828"/>
        </a:solidFill>
      </p:bgPr>
    </p:bg>
    <p:spTree>
      <p:nvGrpSpPr>
        <p:cNvPr id="1346" name="Shape 1346"/>
        <p:cNvGrpSpPr/>
        <p:nvPr/>
      </p:nvGrpSpPr>
      <p:grpSpPr>
        <a:xfrm>
          <a:off x="0" y="0"/>
          <a:ext cx="0" cy="0"/>
          <a:chOff x="0" y="0"/>
          <a:chExt cx="0" cy="0"/>
        </a:xfrm>
      </p:grpSpPr>
      <p:sp>
        <p:nvSpPr>
          <p:cNvPr id="1347" name="Google Shape;1347;p78"/>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8" name="Google Shape;1348;p78"/>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349" name="Google Shape;1349;p78"/>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grpSp>
        <p:nvGrpSpPr>
          <p:cNvPr id="1350" name="Google Shape;1350;p78"/>
          <p:cNvGrpSpPr/>
          <p:nvPr/>
        </p:nvGrpSpPr>
        <p:grpSpPr>
          <a:xfrm>
            <a:off x="8413085" y="4731700"/>
            <a:ext cx="612803" cy="275926"/>
            <a:chOff x="1857000" y="2000700"/>
            <a:chExt cx="3958675" cy="1784775"/>
          </a:xfrm>
        </p:grpSpPr>
        <p:sp>
          <p:nvSpPr>
            <p:cNvPr id="1351" name="Google Shape;1351;p78"/>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8"/>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8"/>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8"/>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8"/>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8"/>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8"/>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8"/>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8"/>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8"/>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8"/>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8"/>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8"/>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8"/>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8"/>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8"/>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8"/>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8"/>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8"/>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8"/>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8"/>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8"/>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8"/>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8"/>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8"/>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8"/>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8"/>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8"/>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282828"/>
        </a:solidFill>
      </p:bgPr>
    </p:bg>
    <p:spTree>
      <p:nvGrpSpPr>
        <p:cNvPr id="1379" name="Shape 1379"/>
        <p:cNvGrpSpPr/>
        <p:nvPr/>
      </p:nvGrpSpPr>
      <p:grpSpPr>
        <a:xfrm>
          <a:off x="0" y="0"/>
          <a:ext cx="0" cy="0"/>
          <a:chOff x="0" y="0"/>
          <a:chExt cx="0" cy="0"/>
        </a:xfrm>
      </p:grpSpPr>
      <p:sp>
        <p:nvSpPr>
          <p:cNvPr id="1380" name="Google Shape;1380;p7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1" name="Google Shape;1381;p79"/>
          <p:cNvSpPr txBox="1"/>
          <p:nvPr>
            <p:ph idx="1" type="body"/>
          </p:nvPr>
        </p:nvSpPr>
        <p:spPr>
          <a:xfrm>
            <a:off x="311700" y="1125525"/>
            <a:ext cx="41298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382" name="Google Shape;1382;p79"/>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sp>
        <p:nvSpPr>
          <p:cNvPr id="1383" name="Google Shape;1383;p79"/>
          <p:cNvSpPr txBox="1"/>
          <p:nvPr>
            <p:ph idx="2" type="body"/>
          </p:nvPr>
        </p:nvSpPr>
        <p:spPr>
          <a:xfrm>
            <a:off x="4702500" y="1125525"/>
            <a:ext cx="41298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grpSp>
        <p:nvGrpSpPr>
          <p:cNvPr id="1384" name="Google Shape;1384;p79"/>
          <p:cNvGrpSpPr/>
          <p:nvPr/>
        </p:nvGrpSpPr>
        <p:grpSpPr>
          <a:xfrm>
            <a:off x="8413085" y="4731700"/>
            <a:ext cx="612803" cy="275926"/>
            <a:chOff x="1857000" y="2000700"/>
            <a:chExt cx="3958675" cy="1784775"/>
          </a:xfrm>
        </p:grpSpPr>
        <p:sp>
          <p:nvSpPr>
            <p:cNvPr id="1385" name="Google Shape;1385;p79"/>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9"/>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9"/>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9"/>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282828"/>
        </a:solidFill>
      </p:bgPr>
    </p:bg>
    <p:spTree>
      <p:nvGrpSpPr>
        <p:cNvPr id="1413" name="Shape 1413"/>
        <p:cNvGrpSpPr/>
        <p:nvPr/>
      </p:nvGrpSpPr>
      <p:grpSpPr>
        <a:xfrm>
          <a:off x="0" y="0"/>
          <a:ext cx="0" cy="0"/>
          <a:chOff x="0" y="0"/>
          <a:chExt cx="0" cy="0"/>
        </a:xfrm>
      </p:grpSpPr>
      <p:sp>
        <p:nvSpPr>
          <p:cNvPr id="1414" name="Google Shape;1414;p8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415" name="Google Shape;1415;p80"/>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grpSp>
        <p:nvGrpSpPr>
          <p:cNvPr id="1416" name="Google Shape;1416;p80"/>
          <p:cNvGrpSpPr/>
          <p:nvPr/>
        </p:nvGrpSpPr>
        <p:grpSpPr>
          <a:xfrm>
            <a:off x="8413085" y="4731700"/>
            <a:ext cx="612803" cy="275926"/>
            <a:chOff x="1857000" y="2000700"/>
            <a:chExt cx="3958675" cy="1784775"/>
          </a:xfrm>
        </p:grpSpPr>
        <p:sp>
          <p:nvSpPr>
            <p:cNvPr id="1417" name="Google Shape;1417;p80"/>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0"/>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0"/>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0"/>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0"/>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0"/>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0"/>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0"/>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0"/>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0"/>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0"/>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0"/>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0"/>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0"/>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0"/>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0"/>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0"/>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0"/>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0"/>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0"/>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0"/>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0"/>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0"/>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0"/>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0"/>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0"/>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0"/>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0"/>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 brandmark">
  <p:cSld name="TITLE_ONLY_1">
    <p:bg>
      <p:bgPr>
        <a:solidFill>
          <a:srgbClr val="282828"/>
        </a:solidFill>
      </p:bgPr>
    </p:bg>
    <p:spTree>
      <p:nvGrpSpPr>
        <p:cNvPr id="1445" name="Shape 1445"/>
        <p:cNvGrpSpPr/>
        <p:nvPr/>
      </p:nvGrpSpPr>
      <p:grpSpPr>
        <a:xfrm>
          <a:off x="0" y="0"/>
          <a:ext cx="0" cy="0"/>
          <a:chOff x="0" y="0"/>
          <a:chExt cx="0" cy="0"/>
        </a:xfrm>
      </p:grpSpPr>
      <p:grpSp>
        <p:nvGrpSpPr>
          <p:cNvPr id="1446" name="Google Shape;1446;p81"/>
          <p:cNvGrpSpPr/>
          <p:nvPr/>
        </p:nvGrpSpPr>
        <p:grpSpPr>
          <a:xfrm>
            <a:off x="4596893" y="-756593"/>
            <a:ext cx="6647941" cy="6656686"/>
            <a:chOff x="1190625" y="238125"/>
            <a:chExt cx="5174300" cy="5180300"/>
          </a:xfrm>
        </p:grpSpPr>
        <p:sp>
          <p:nvSpPr>
            <p:cNvPr id="1447" name="Google Shape;1447;p81"/>
            <p:cNvSpPr/>
            <p:nvPr/>
          </p:nvSpPr>
          <p:spPr>
            <a:xfrm>
              <a:off x="1190625" y="238125"/>
              <a:ext cx="3188225" cy="2001075"/>
            </a:xfrm>
            <a:custGeom>
              <a:rect b="b" l="l" r="r" t="t"/>
              <a:pathLst>
                <a:path extrusionOk="0" h="80043" w="127529">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1"/>
            <p:cNvSpPr/>
            <p:nvPr/>
          </p:nvSpPr>
          <p:spPr>
            <a:xfrm>
              <a:off x="1289550" y="397000"/>
              <a:ext cx="3188225" cy="2001100"/>
            </a:xfrm>
            <a:custGeom>
              <a:rect b="b" l="l" r="r" t="t"/>
              <a:pathLst>
                <a:path extrusionOk="0" h="80044" w="127529">
                  <a:moveTo>
                    <a:pt x="127109" y="0"/>
                  </a:moveTo>
                  <a:lnTo>
                    <a:pt x="0" y="79444"/>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1"/>
            <p:cNvSpPr/>
            <p:nvPr/>
          </p:nvSpPr>
          <p:spPr>
            <a:xfrm>
              <a:off x="1388475" y="555875"/>
              <a:ext cx="3188250" cy="2001100"/>
            </a:xfrm>
            <a:custGeom>
              <a:rect b="b" l="l" r="r" t="t"/>
              <a:pathLst>
                <a:path extrusionOk="0" h="80044" w="127530">
                  <a:moveTo>
                    <a:pt x="127169" y="1"/>
                  </a:moveTo>
                  <a:lnTo>
                    <a:pt x="0" y="79444"/>
                  </a:lnTo>
                  <a:lnTo>
                    <a:pt x="420" y="80044"/>
                  </a:lnTo>
                  <a:lnTo>
                    <a:pt x="127529" y="660"/>
                  </a:lnTo>
                  <a:lnTo>
                    <a:pt x="12716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1"/>
            <p:cNvSpPr/>
            <p:nvPr/>
          </p:nvSpPr>
          <p:spPr>
            <a:xfrm>
              <a:off x="1488900" y="714775"/>
              <a:ext cx="3186750" cy="2001100"/>
            </a:xfrm>
            <a:custGeom>
              <a:rect b="b" l="l" r="r" t="t"/>
              <a:pathLst>
                <a:path extrusionOk="0" h="80044" w="127470">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1"/>
            <p:cNvSpPr/>
            <p:nvPr/>
          </p:nvSpPr>
          <p:spPr>
            <a:xfrm>
              <a:off x="1587825" y="873650"/>
              <a:ext cx="3188250" cy="2001100"/>
            </a:xfrm>
            <a:custGeom>
              <a:rect b="b" l="l" r="r" t="t"/>
              <a:pathLst>
                <a:path extrusionOk="0" h="80044" w="127530">
                  <a:moveTo>
                    <a:pt x="127110" y="1"/>
                  </a:moveTo>
                  <a:lnTo>
                    <a:pt x="1" y="79444"/>
                  </a:lnTo>
                  <a:lnTo>
                    <a:pt x="420" y="80044"/>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1"/>
            <p:cNvSpPr/>
            <p:nvPr/>
          </p:nvSpPr>
          <p:spPr>
            <a:xfrm>
              <a:off x="1686750" y="1032550"/>
              <a:ext cx="3188250" cy="2001075"/>
            </a:xfrm>
            <a:custGeom>
              <a:rect b="b" l="l" r="r" t="t"/>
              <a:pathLst>
                <a:path extrusionOk="0" h="80043" w="127530">
                  <a:moveTo>
                    <a:pt x="127110" y="0"/>
                  </a:moveTo>
                  <a:lnTo>
                    <a:pt x="1" y="79443"/>
                  </a:lnTo>
                  <a:lnTo>
                    <a:pt x="420"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1"/>
            <p:cNvSpPr/>
            <p:nvPr/>
          </p:nvSpPr>
          <p:spPr>
            <a:xfrm>
              <a:off x="1785675" y="1191425"/>
              <a:ext cx="3188250" cy="2002600"/>
            </a:xfrm>
            <a:custGeom>
              <a:rect b="b" l="l" r="r" t="t"/>
              <a:pathLst>
                <a:path extrusionOk="0" h="80104" w="127530">
                  <a:moveTo>
                    <a:pt x="127170" y="1"/>
                  </a:moveTo>
                  <a:lnTo>
                    <a:pt x="1" y="79444"/>
                  </a:lnTo>
                  <a:lnTo>
                    <a:pt x="421" y="80103"/>
                  </a:lnTo>
                  <a:lnTo>
                    <a:pt x="127530" y="660"/>
                  </a:lnTo>
                  <a:lnTo>
                    <a:pt x="12717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1"/>
            <p:cNvSpPr/>
            <p:nvPr/>
          </p:nvSpPr>
          <p:spPr>
            <a:xfrm>
              <a:off x="1886125" y="1350325"/>
              <a:ext cx="3186725" cy="2001075"/>
            </a:xfrm>
            <a:custGeom>
              <a:rect b="b" l="l" r="r" t="t"/>
              <a:pathLst>
                <a:path extrusionOk="0" h="80043" w="127469">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1"/>
            <p:cNvSpPr/>
            <p:nvPr/>
          </p:nvSpPr>
          <p:spPr>
            <a:xfrm>
              <a:off x="1985050" y="1509200"/>
              <a:ext cx="3188225" cy="2001100"/>
            </a:xfrm>
            <a:custGeom>
              <a:rect b="b" l="l" r="r" t="t"/>
              <a:pathLst>
                <a:path extrusionOk="0" h="80044" w="127529">
                  <a:moveTo>
                    <a:pt x="127109" y="1"/>
                  </a:moveTo>
                  <a:lnTo>
                    <a:pt x="0" y="79444"/>
                  </a:lnTo>
                  <a:lnTo>
                    <a:pt x="420" y="80043"/>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1"/>
            <p:cNvSpPr/>
            <p:nvPr/>
          </p:nvSpPr>
          <p:spPr>
            <a:xfrm>
              <a:off x="2083975" y="1668100"/>
              <a:ext cx="3188250" cy="2001075"/>
            </a:xfrm>
            <a:custGeom>
              <a:rect b="b" l="l" r="r" t="t"/>
              <a:pathLst>
                <a:path extrusionOk="0" h="80043" w="127530">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1"/>
            <p:cNvSpPr/>
            <p:nvPr/>
          </p:nvSpPr>
          <p:spPr>
            <a:xfrm>
              <a:off x="2182900" y="1826975"/>
              <a:ext cx="3188250" cy="2002600"/>
            </a:xfrm>
            <a:custGeom>
              <a:rect b="b" l="l" r="r" t="t"/>
              <a:pathLst>
                <a:path extrusionOk="0" h="80104" w="127530">
                  <a:moveTo>
                    <a:pt x="127110" y="1"/>
                  </a:moveTo>
                  <a:lnTo>
                    <a:pt x="1" y="79444"/>
                  </a:lnTo>
                  <a:lnTo>
                    <a:pt x="420" y="8010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1"/>
            <p:cNvSpPr/>
            <p:nvPr/>
          </p:nvSpPr>
          <p:spPr>
            <a:xfrm>
              <a:off x="2283325" y="1985850"/>
              <a:ext cx="3186750" cy="2001100"/>
            </a:xfrm>
            <a:custGeom>
              <a:rect b="b" l="l" r="r" t="t"/>
              <a:pathLst>
                <a:path extrusionOk="0" h="80044" w="127470">
                  <a:moveTo>
                    <a:pt x="127110" y="1"/>
                  </a:moveTo>
                  <a:lnTo>
                    <a:pt x="1" y="79444"/>
                  </a:lnTo>
                  <a:lnTo>
                    <a:pt x="360" y="80044"/>
                  </a:lnTo>
                  <a:lnTo>
                    <a:pt x="12746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1"/>
            <p:cNvSpPr/>
            <p:nvPr/>
          </p:nvSpPr>
          <p:spPr>
            <a:xfrm>
              <a:off x="2382250" y="2144750"/>
              <a:ext cx="3188250" cy="2001100"/>
            </a:xfrm>
            <a:custGeom>
              <a:rect b="b" l="l" r="r" t="t"/>
              <a:pathLst>
                <a:path extrusionOk="0" h="80044" w="127530">
                  <a:moveTo>
                    <a:pt x="127110" y="0"/>
                  </a:moveTo>
                  <a:lnTo>
                    <a:pt x="1" y="79444"/>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1"/>
            <p:cNvSpPr/>
            <p:nvPr/>
          </p:nvSpPr>
          <p:spPr>
            <a:xfrm>
              <a:off x="2481200" y="2303625"/>
              <a:ext cx="3188225" cy="2002600"/>
            </a:xfrm>
            <a:custGeom>
              <a:rect b="b" l="l" r="r" t="t"/>
              <a:pathLst>
                <a:path extrusionOk="0" h="80104" w="127529">
                  <a:moveTo>
                    <a:pt x="127109" y="1"/>
                  </a:moveTo>
                  <a:lnTo>
                    <a:pt x="0" y="79444"/>
                  </a:lnTo>
                  <a:lnTo>
                    <a:pt x="420" y="80104"/>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1"/>
            <p:cNvSpPr/>
            <p:nvPr/>
          </p:nvSpPr>
          <p:spPr>
            <a:xfrm>
              <a:off x="2580125" y="2462525"/>
              <a:ext cx="3188225" cy="2001100"/>
            </a:xfrm>
            <a:custGeom>
              <a:rect b="b" l="l" r="r" t="t"/>
              <a:pathLst>
                <a:path extrusionOk="0" h="80044" w="127529">
                  <a:moveTo>
                    <a:pt x="127169" y="0"/>
                  </a:moveTo>
                  <a:lnTo>
                    <a:pt x="0" y="79443"/>
                  </a:lnTo>
                  <a:lnTo>
                    <a:pt x="420" y="80043"/>
                  </a:lnTo>
                  <a:lnTo>
                    <a:pt x="127529" y="660"/>
                  </a:lnTo>
                  <a:lnTo>
                    <a:pt x="12716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1"/>
            <p:cNvSpPr/>
            <p:nvPr/>
          </p:nvSpPr>
          <p:spPr>
            <a:xfrm>
              <a:off x="2680550" y="2621400"/>
              <a:ext cx="3186750" cy="2001100"/>
            </a:xfrm>
            <a:custGeom>
              <a:rect b="b" l="l" r="r" t="t"/>
              <a:pathLst>
                <a:path extrusionOk="0" h="80044" w="127470">
                  <a:moveTo>
                    <a:pt x="127109" y="1"/>
                  </a:moveTo>
                  <a:lnTo>
                    <a:pt x="0" y="79444"/>
                  </a:lnTo>
                  <a:lnTo>
                    <a:pt x="360" y="80043"/>
                  </a:lnTo>
                  <a:lnTo>
                    <a:pt x="12746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1"/>
            <p:cNvSpPr/>
            <p:nvPr/>
          </p:nvSpPr>
          <p:spPr>
            <a:xfrm>
              <a:off x="2779475" y="2780300"/>
              <a:ext cx="3188250" cy="2001075"/>
            </a:xfrm>
            <a:custGeom>
              <a:rect b="b" l="l" r="r" t="t"/>
              <a:pathLst>
                <a:path extrusionOk="0" h="80043" w="127530">
                  <a:moveTo>
                    <a:pt x="127110" y="0"/>
                  </a:moveTo>
                  <a:lnTo>
                    <a:pt x="1" y="79443"/>
                  </a:lnTo>
                  <a:lnTo>
                    <a:pt x="360" y="80043"/>
                  </a:lnTo>
                  <a:lnTo>
                    <a:pt x="127529"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1"/>
            <p:cNvSpPr/>
            <p:nvPr/>
          </p:nvSpPr>
          <p:spPr>
            <a:xfrm>
              <a:off x="2878400" y="2939175"/>
              <a:ext cx="3188250" cy="2001100"/>
            </a:xfrm>
            <a:custGeom>
              <a:rect b="b" l="l" r="r" t="t"/>
              <a:pathLst>
                <a:path extrusionOk="0" h="80044" w="127530">
                  <a:moveTo>
                    <a:pt x="127110" y="1"/>
                  </a:moveTo>
                  <a:lnTo>
                    <a:pt x="1" y="79444"/>
                  </a:lnTo>
                  <a:lnTo>
                    <a:pt x="420" y="8004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1"/>
            <p:cNvSpPr/>
            <p:nvPr/>
          </p:nvSpPr>
          <p:spPr>
            <a:xfrm>
              <a:off x="2977325" y="3098075"/>
              <a:ext cx="3188250" cy="2001075"/>
            </a:xfrm>
            <a:custGeom>
              <a:rect b="b" l="l" r="r" t="t"/>
              <a:pathLst>
                <a:path extrusionOk="0" h="80043" w="127530">
                  <a:moveTo>
                    <a:pt x="127110" y="0"/>
                  </a:moveTo>
                  <a:lnTo>
                    <a:pt x="1" y="79443"/>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1"/>
            <p:cNvSpPr/>
            <p:nvPr/>
          </p:nvSpPr>
          <p:spPr>
            <a:xfrm>
              <a:off x="3077750" y="3256950"/>
              <a:ext cx="3186750" cy="2001100"/>
            </a:xfrm>
            <a:custGeom>
              <a:rect b="b" l="l" r="r" t="t"/>
              <a:pathLst>
                <a:path extrusionOk="0" h="80044" w="127470">
                  <a:moveTo>
                    <a:pt x="127110" y="1"/>
                  </a:moveTo>
                  <a:lnTo>
                    <a:pt x="1" y="79444"/>
                  </a:lnTo>
                  <a:lnTo>
                    <a:pt x="361" y="80043"/>
                  </a:lnTo>
                  <a:lnTo>
                    <a:pt x="127470"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1"/>
            <p:cNvSpPr/>
            <p:nvPr/>
          </p:nvSpPr>
          <p:spPr>
            <a:xfrm>
              <a:off x="3176700" y="3415850"/>
              <a:ext cx="3188225" cy="2002575"/>
            </a:xfrm>
            <a:custGeom>
              <a:rect b="b" l="l" r="r" t="t"/>
              <a:pathLst>
                <a:path extrusionOk="0" h="80103" w="127529">
                  <a:moveTo>
                    <a:pt x="127109" y="0"/>
                  </a:moveTo>
                  <a:lnTo>
                    <a:pt x="0" y="79443"/>
                  </a:lnTo>
                  <a:lnTo>
                    <a:pt x="360" y="8010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1"/>
            <p:cNvSpPr/>
            <p:nvPr/>
          </p:nvSpPr>
          <p:spPr>
            <a:xfrm>
              <a:off x="2512675" y="2032325"/>
              <a:ext cx="593600" cy="370275"/>
            </a:xfrm>
            <a:custGeom>
              <a:rect b="b" l="l" r="r" t="t"/>
              <a:pathLst>
                <a:path extrusionOk="0" h="14811" w="23744">
                  <a:moveTo>
                    <a:pt x="22304" y="1"/>
                  </a:moveTo>
                  <a:lnTo>
                    <a:pt x="0" y="13911"/>
                  </a:lnTo>
                  <a:lnTo>
                    <a:pt x="0" y="14810"/>
                  </a:lnTo>
                  <a:lnTo>
                    <a:pt x="2374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1"/>
            <p:cNvSpPr/>
            <p:nvPr/>
          </p:nvSpPr>
          <p:spPr>
            <a:xfrm>
              <a:off x="2512675" y="2032325"/>
              <a:ext cx="239850" cy="149925"/>
            </a:xfrm>
            <a:custGeom>
              <a:rect b="b" l="l" r="r" t="t"/>
              <a:pathLst>
                <a:path extrusionOk="0" h="5997" w="9594">
                  <a:moveTo>
                    <a:pt x="8154" y="1"/>
                  </a:moveTo>
                  <a:lnTo>
                    <a:pt x="0" y="5097"/>
                  </a:lnTo>
                  <a:lnTo>
                    <a:pt x="0" y="5996"/>
                  </a:lnTo>
                  <a:lnTo>
                    <a:pt x="95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1"/>
            <p:cNvSpPr/>
            <p:nvPr/>
          </p:nvSpPr>
          <p:spPr>
            <a:xfrm>
              <a:off x="3495950" y="2032325"/>
              <a:ext cx="1025300" cy="617575"/>
            </a:xfrm>
            <a:custGeom>
              <a:rect b="b" l="l" r="r" t="t"/>
              <a:pathLst>
                <a:path extrusionOk="0" h="24703" w="41012">
                  <a:moveTo>
                    <a:pt x="39573" y="1"/>
                  </a:moveTo>
                  <a:lnTo>
                    <a:pt x="1" y="24703"/>
                  </a:lnTo>
                  <a:lnTo>
                    <a:pt x="1440" y="24703"/>
                  </a:lnTo>
                  <a:lnTo>
                    <a:pt x="4101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1"/>
            <p:cNvSpPr/>
            <p:nvPr/>
          </p:nvSpPr>
          <p:spPr>
            <a:xfrm>
              <a:off x="3849700" y="2032325"/>
              <a:ext cx="1023800" cy="617575"/>
            </a:xfrm>
            <a:custGeom>
              <a:rect b="b" l="l" r="r" t="t"/>
              <a:pathLst>
                <a:path extrusionOk="0" h="24703" w="40952">
                  <a:moveTo>
                    <a:pt x="39573" y="1"/>
                  </a:moveTo>
                  <a:lnTo>
                    <a:pt x="1" y="24703"/>
                  </a:lnTo>
                  <a:lnTo>
                    <a:pt x="1440" y="24703"/>
                  </a:lnTo>
                  <a:lnTo>
                    <a:pt x="4095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1"/>
            <p:cNvSpPr/>
            <p:nvPr/>
          </p:nvSpPr>
          <p:spPr>
            <a:xfrm>
              <a:off x="4203450" y="2119275"/>
              <a:ext cx="848425" cy="530625"/>
            </a:xfrm>
            <a:custGeom>
              <a:rect b="b" l="l" r="r" t="t"/>
              <a:pathLst>
                <a:path extrusionOk="0" h="21225" w="33937">
                  <a:moveTo>
                    <a:pt x="33936" y="0"/>
                  </a:moveTo>
                  <a:lnTo>
                    <a:pt x="1" y="21225"/>
                  </a:lnTo>
                  <a:lnTo>
                    <a:pt x="1380" y="21225"/>
                  </a:lnTo>
                  <a:lnTo>
                    <a:pt x="33936" y="899"/>
                  </a:lnTo>
                  <a:lnTo>
                    <a:pt x="339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1"/>
            <p:cNvSpPr/>
            <p:nvPr/>
          </p:nvSpPr>
          <p:spPr>
            <a:xfrm>
              <a:off x="4557200" y="2339600"/>
              <a:ext cx="494675" cy="310300"/>
            </a:xfrm>
            <a:custGeom>
              <a:rect b="b" l="l" r="r" t="t"/>
              <a:pathLst>
                <a:path extrusionOk="0" h="12412" w="19787">
                  <a:moveTo>
                    <a:pt x="19786" y="1"/>
                  </a:moveTo>
                  <a:lnTo>
                    <a:pt x="1" y="12412"/>
                  </a:lnTo>
                  <a:lnTo>
                    <a:pt x="1380" y="12412"/>
                  </a:lnTo>
                  <a:lnTo>
                    <a:pt x="19786" y="900"/>
                  </a:lnTo>
                  <a:lnTo>
                    <a:pt x="1978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1"/>
            <p:cNvSpPr/>
            <p:nvPr/>
          </p:nvSpPr>
          <p:spPr>
            <a:xfrm>
              <a:off x="314222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1"/>
            <p:cNvSpPr/>
            <p:nvPr/>
          </p:nvSpPr>
          <p:spPr>
            <a:xfrm>
              <a:off x="4910950" y="2561450"/>
              <a:ext cx="140925" cy="88450"/>
            </a:xfrm>
            <a:custGeom>
              <a:rect b="b" l="l" r="r" t="t"/>
              <a:pathLst>
                <a:path extrusionOk="0" h="3538" w="5637">
                  <a:moveTo>
                    <a:pt x="5636" y="0"/>
                  </a:moveTo>
                  <a:lnTo>
                    <a:pt x="0" y="3538"/>
                  </a:lnTo>
                  <a:lnTo>
                    <a:pt x="1379" y="3538"/>
                  </a:lnTo>
                  <a:lnTo>
                    <a:pt x="5636" y="840"/>
                  </a:lnTo>
                  <a:lnTo>
                    <a:pt x="56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1"/>
            <p:cNvSpPr/>
            <p:nvPr/>
          </p:nvSpPr>
          <p:spPr>
            <a:xfrm>
              <a:off x="278847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1"/>
            <p:cNvSpPr/>
            <p:nvPr/>
          </p:nvSpPr>
          <p:spPr>
            <a:xfrm>
              <a:off x="2512675" y="2032325"/>
              <a:ext cx="947350" cy="590600"/>
            </a:xfrm>
            <a:custGeom>
              <a:rect b="b" l="l" r="r" t="t"/>
              <a:pathLst>
                <a:path extrusionOk="0" h="23624" w="37894">
                  <a:moveTo>
                    <a:pt x="36454" y="1"/>
                  </a:moveTo>
                  <a:lnTo>
                    <a:pt x="0" y="22784"/>
                  </a:lnTo>
                  <a:lnTo>
                    <a:pt x="0" y="23624"/>
                  </a:lnTo>
                  <a:lnTo>
                    <a:pt x="378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1"/>
            <p:cNvSpPr/>
            <p:nvPr/>
          </p:nvSpPr>
          <p:spPr>
            <a:xfrm>
              <a:off x="4830000" y="3666150"/>
              <a:ext cx="221875" cy="137925"/>
            </a:xfrm>
            <a:custGeom>
              <a:rect b="b" l="l" r="r" t="t"/>
              <a:pathLst>
                <a:path extrusionOk="0" h="5517" w="8875">
                  <a:moveTo>
                    <a:pt x="8874" y="1"/>
                  </a:moveTo>
                  <a:lnTo>
                    <a:pt x="1" y="5517"/>
                  </a:lnTo>
                  <a:lnTo>
                    <a:pt x="1380" y="5517"/>
                  </a:lnTo>
                  <a:lnTo>
                    <a:pt x="8874" y="840"/>
                  </a:lnTo>
                  <a:lnTo>
                    <a:pt x="8874"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1"/>
            <p:cNvSpPr/>
            <p:nvPr/>
          </p:nvSpPr>
          <p:spPr>
            <a:xfrm>
              <a:off x="4476250" y="3444325"/>
              <a:ext cx="575625" cy="359750"/>
            </a:xfrm>
            <a:custGeom>
              <a:rect b="b" l="l" r="r" t="t"/>
              <a:pathLst>
                <a:path extrusionOk="0" h="14390" w="23025">
                  <a:moveTo>
                    <a:pt x="23024" y="0"/>
                  </a:moveTo>
                  <a:lnTo>
                    <a:pt x="1" y="14390"/>
                  </a:lnTo>
                  <a:lnTo>
                    <a:pt x="1440" y="14390"/>
                  </a:lnTo>
                  <a:lnTo>
                    <a:pt x="23024" y="900"/>
                  </a:lnTo>
                  <a:lnTo>
                    <a:pt x="23024"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1"/>
            <p:cNvSpPr/>
            <p:nvPr/>
          </p:nvSpPr>
          <p:spPr>
            <a:xfrm>
              <a:off x="4122525" y="3223975"/>
              <a:ext cx="929350" cy="580100"/>
            </a:xfrm>
            <a:custGeom>
              <a:rect b="b" l="l" r="r" t="t"/>
              <a:pathLst>
                <a:path extrusionOk="0" h="23204" w="37174">
                  <a:moveTo>
                    <a:pt x="37173" y="1"/>
                  </a:moveTo>
                  <a:lnTo>
                    <a:pt x="0" y="23204"/>
                  </a:lnTo>
                  <a:lnTo>
                    <a:pt x="1439" y="23204"/>
                  </a:lnTo>
                  <a:lnTo>
                    <a:pt x="37173" y="900"/>
                  </a:lnTo>
                  <a:lnTo>
                    <a:pt x="3717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1"/>
            <p:cNvSpPr/>
            <p:nvPr/>
          </p:nvSpPr>
          <p:spPr>
            <a:xfrm>
              <a:off x="376877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1"/>
            <p:cNvSpPr/>
            <p:nvPr/>
          </p:nvSpPr>
          <p:spPr>
            <a:xfrm>
              <a:off x="341502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1"/>
            <p:cNvSpPr/>
            <p:nvPr/>
          </p:nvSpPr>
          <p:spPr>
            <a:xfrm>
              <a:off x="3061275" y="3186500"/>
              <a:ext cx="1025300" cy="617575"/>
            </a:xfrm>
            <a:custGeom>
              <a:rect b="b" l="l" r="r" t="t"/>
              <a:pathLst>
                <a:path extrusionOk="0" h="24703" w="41012">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1"/>
            <p:cNvSpPr/>
            <p:nvPr/>
          </p:nvSpPr>
          <p:spPr>
            <a:xfrm>
              <a:off x="2709025" y="3186500"/>
              <a:ext cx="1023800" cy="617575"/>
            </a:xfrm>
            <a:custGeom>
              <a:rect b="b" l="l" r="r" t="t"/>
              <a:pathLst>
                <a:path extrusionOk="0" h="24703" w="40952">
                  <a:moveTo>
                    <a:pt x="39512" y="1"/>
                  </a:moveTo>
                  <a:lnTo>
                    <a:pt x="1" y="24703"/>
                  </a:lnTo>
                  <a:lnTo>
                    <a:pt x="1380" y="24703"/>
                  </a:lnTo>
                  <a:lnTo>
                    <a:pt x="4095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1"/>
            <p:cNvSpPr/>
            <p:nvPr/>
          </p:nvSpPr>
          <p:spPr>
            <a:xfrm>
              <a:off x="2512675" y="3186500"/>
              <a:ext cx="866400" cy="541150"/>
            </a:xfrm>
            <a:custGeom>
              <a:rect b="b" l="l" r="r" t="t"/>
              <a:pathLst>
                <a:path extrusionOk="0" h="21646" w="34656">
                  <a:moveTo>
                    <a:pt x="33216" y="1"/>
                  </a:moveTo>
                  <a:lnTo>
                    <a:pt x="0" y="20806"/>
                  </a:lnTo>
                  <a:lnTo>
                    <a:pt x="0" y="21645"/>
                  </a:lnTo>
                  <a:lnTo>
                    <a:pt x="3465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1"/>
            <p:cNvSpPr/>
            <p:nvPr/>
          </p:nvSpPr>
          <p:spPr>
            <a:xfrm>
              <a:off x="2512675" y="3186500"/>
              <a:ext cx="512650" cy="320800"/>
            </a:xfrm>
            <a:custGeom>
              <a:rect b="b" l="l" r="r" t="t"/>
              <a:pathLst>
                <a:path extrusionOk="0" h="12832" w="20506">
                  <a:moveTo>
                    <a:pt x="19126" y="1"/>
                  </a:moveTo>
                  <a:lnTo>
                    <a:pt x="0" y="11932"/>
                  </a:lnTo>
                  <a:lnTo>
                    <a:pt x="0" y="12831"/>
                  </a:lnTo>
                  <a:lnTo>
                    <a:pt x="2050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1"/>
            <p:cNvSpPr/>
            <p:nvPr/>
          </p:nvSpPr>
          <p:spPr>
            <a:xfrm>
              <a:off x="2512675" y="3186500"/>
              <a:ext cx="158900" cy="100450"/>
            </a:xfrm>
            <a:custGeom>
              <a:rect b="b" l="l" r="r" t="t"/>
              <a:pathLst>
                <a:path extrusionOk="0" h="4018" w="6356">
                  <a:moveTo>
                    <a:pt x="4977" y="1"/>
                  </a:moveTo>
                  <a:lnTo>
                    <a:pt x="0" y="3118"/>
                  </a:lnTo>
                  <a:lnTo>
                    <a:pt x="0" y="4018"/>
                  </a:lnTo>
                  <a:lnTo>
                    <a:pt x="635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81"/>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489" name="Google Shape;1489;p81"/>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sp>
        <p:nvSpPr>
          <p:cNvPr id="1490" name="Google Shape;1490;p81"/>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282828"/>
        </a:solidFill>
      </p:bgPr>
    </p:bg>
    <p:spTree>
      <p:nvGrpSpPr>
        <p:cNvPr id="1491" name="Shape 1491"/>
        <p:cNvGrpSpPr/>
        <p:nvPr/>
      </p:nvGrpSpPr>
      <p:grpSpPr>
        <a:xfrm>
          <a:off x="0" y="0"/>
          <a:ext cx="0" cy="0"/>
          <a:chOff x="0" y="0"/>
          <a:chExt cx="0" cy="0"/>
        </a:xfrm>
      </p:grpSpPr>
      <p:sp>
        <p:nvSpPr>
          <p:cNvPr id="1492" name="Google Shape;1492;p82"/>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3" name="Google Shape;1493;p82"/>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494" name="Google Shape;1494;p82"/>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grpSp>
        <p:nvGrpSpPr>
          <p:cNvPr id="1495" name="Google Shape;1495;p82"/>
          <p:cNvGrpSpPr/>
          <p:nvPr/>
        </p:nvGrpSpPr>
        <p:grpSpPr>
          <a:xfrm>
            <a:off x="8413085" y="4731700"/>
            <a:ext cx="612803" cy="275926"/>
            <a:chOff x="1857000" y="2000700"/>
            <a:chExt cx="3958675" cy="1784775"/>
          </a:xfrm>
        </p:grpSpPr>
        <p:sp>
          <p:nvSpPr>
            <p:cNvPr id="1496" name="Google Shape;1496;p82"/>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2"/>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2"/>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2"/>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2"/>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2"/>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2"/>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2"/>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2"/>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2"/>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2"/>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2"/>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2"/>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2"/>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2"/>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2"/>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2"/>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2"/>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2"/>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2"/>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2"/>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2"/>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2"/>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2"/>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2"/>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2"/>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2"/>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2"/>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282828"/>
        </a:solidFill>
      </p:bgPr>
    </p:bg>
    <p:spTree>
      <p:nvGrpSpPr>
        <p:cNvPr id="1524" name="Shape 1524"/>
        <p:cNvGrpSpPr/>
        <p:nvPr/>
      </p:nvGrpSpPr>
      <p:grpSpPr>
        <a:xfrm>
          <a:off x="0" y="0"/>
          <a:ext cx="0" cy="0"/>
          <a:chOff x="0" y="0"/>
          <a:chExt cx="0" cy="0"/>
        </a:xfrm>
      </p:grpSpPr>
      <p:sp>
        <p:nvSpPr>
          <p:cNvPr id="1525" name="Google Shape;1525;p83"/>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1526" name="Google Shape;1526;p83"/>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grpSp>
        <p:nvGrpSpPr>
          <p:cNvPr id="1527" name="Google Shape;1527;p83"/>
          <p:cNvGrpSpPr/>
          <p:nvPr/>
        </p:nvGrpSpPr>
        <p:grpSpPr>
          <a:xfrm>
            <a:off x="8413085" y="4731700"/>
            <a:ext cx="612803" cy="275926"/>
            <a:chOff x="1857000" y="2000700"/>
            <a:chExt cx="3958675" cy="1784775"/>
          </a:xfrm>
        </p:grpSpPr>
        <p:sp>
          <p:nvSpPr>
            <p:cNvPr id="1528" name="Google Shape;1528;p83"/>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3"/>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3"/>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3"/>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3"/>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3"/>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3"/>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3"/>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3"/>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3"/>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3"/>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3"/>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3"/>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3"/>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3"/>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3"/>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3"/>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3"/>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3"/>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3"/>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3"/>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3"/>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3"/>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3"/>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3"/>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3"/>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3"/>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3"/>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282828"/>
        </a:solidFill>
      </p:bgPr>
    </p:bg>
    <p:spTree>
      <p:nvGrpSpPr>
        <p:cNvPr id="1556" name="Shape 1556"/>
        <p:cNvGrpSpPr/>
        <p:nvPr/>
      </p:nvGrpSpPr>
      <p:grpSpPr>
        <a:xfrm>
          <a:off x="0" y="0"/>
          <a:ext cx="0" cy="0"/>
          <a:chOff x="0" y="0"/>
          <a:chExt cx="0" cy="0"/>
        </a:xfrm>
      </p:grpSpPr>
      <p:sp>
        <p:nvSpPr>
          <p:cNvPr id="1557" name="Google Shape;1557;p84"/>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58" name="Google Shape;1558;p84"/>
          <p:cNvSpPr txBox="1"/>
          <p:nvPr>
            <p:ph idx="1" type="subTitle"/>
          </p:nvPr>
        </p:nvSpPr>
        <p:spPr>
          <a:xfrm>
            <a:off x="319350" y="3021525"/>
            <a:ext cx="6255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4B5B1"/>
              </a:buClr>
              <a:buSzPts val="2800"/>
              <a:buNone/>
              <a:defRPr sz="2800">
                <a:solidFill>
                  <a:srgbClr val="B4B5B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559" name="Google Shape;1559;p84"/>
          <p:cNvCxnSpPr/>
          <p:nvPr/>
        </p:nvCxnSpPr>
        <p:spPr>
          <a:xfrm>
            <a:off x="454900" y="2862725"/>
            <a:ext cx="788400" cy="0"/>
          </a:xfrm>
          <a:prstGeom prst="straightConnector1">
            <a:avLst/>
          </a:prstGeom>
          <a:noFill/>
          <a:ln cap="flat" cmpd="sng" w="9525">
            <a:solidFill>
              <a:srgbClr val="FF1864"/>
            </a:solidFill>
            <a:prstDash val="solid"/>
            <a:round/>
            <a:headEnd len="med" w="med" type="none"/>
            <a:tailEnd len="med" w="med" type="none"/>
          </a:ln>
        </p:spPr>
      </p:cxnSp>
      <p:grpSp>
        <p:nvGrpSpPr>
          <p:cNvPr id="1560" name="Google Shape;1560;p84"/>
          <p:cNvGrpSpPr/>
          <p:nvPr/>
        </p:nvGrpSpPr>
        <p:grpSpPr>
          <a:xfrm>
            <a:off x="8413085" y="4731700"/>
            <a:ext cx="612803" cy="275926"/>
            <a:chOff x="1857000" y="2000700"/>
            <a:chExt cx="3958675" cy="1784775"/>
          </a:xfrm>
        </p:grpSpPr>
        <p:sp>
          <p:nvSpPr>
            <p:cNvPr id="1561" name="Google Shape;1561;p84"/>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4"/>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4"/>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4"/>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4"/>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4"/>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4"/>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4"/>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4"/>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4"/>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4"/>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4"/>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4"/>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4"/>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4"/>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4"/>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4"/>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4"/>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4"/>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4"/>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4"/>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4"/>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4"/>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4"/>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4"/>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4"/>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4"/>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282828"/>
        </a:solidFill>
      </p:bgPr>
    </p:bg>
    <p:spTree>
      <p:nvGrpSpPr>
        <p:cNvPr id="1589" name="Shape 1589"/>
        <p:cNvGrpSpPr/>
        <p:nvPr/>
      </p:nvGrpSpPr>
      <p:grpSpPr>
        <a:xfrm>
          <a:off x="0" y="0"/>
          <a:ext cx="0" cy="0"/>
          <a:chOff x="0" y="0"/>
          <a:chExt cx="0" cy="0"/>
        </a:xfrm>
      </p:grpSpPr>
      <p:sp>
        <p:nvSpPr>
          <p:cNvPr id="1590" name="Google Shape;1590;p85"/>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1592" name="Google Shape;1592;p8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3" name="Google Shape;1593;p85"/>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B4B5B1"/>
              </a:buClr>
              <a:buSzPts val="2400"/>
              <a:buFont typeface="Roboto"/>
              <a:buChar char="●"/>
              <a:defRPr>
                <a:solidFill>
                  <a:srgbClr val="B4B5B1"/>
                </a:solidFill>
                <a:latin typeface="Roboto"/>
                <a:ea typeface="Roboto"/>
                <a:cs typeface="Roboto"/>
                <a:sym typeface="Roboto"/>
              </a:defRPr>
            </a:lvl1pPr>
            <a:lvl2pPr indent="-317500" lvl="1" marL="914400" rtl="0">
              <a:lnSpc>
                <a:spcPct val="150000"/>
              </a:lnSpc>
              <a:spcBef>
                <a:spcPts val="1600"/>
              </a:spcBef>
              <a:spcAft>
                <a:spcPts val="0"/>
              </a:spcAft>
              <a:buClr>
                <a:srgbClr val="B4B5B1"/>
              </a:buClr>
              <a:buSzPts val="1400"/>
              <a:buChar char="○"/>
              <a:defRPr>
                <a:solidFill>
                  <a:srgbClr val="B4B5B1"/>
                </a:solidFill>
              </a:defRPr>
            </a:lvl2pPr>
            <a:lvl3pPr indent="-317500" lvl="2" marL="1371600" rtl="0">
              <a:lnSpc>
                <a:spcPct val="150000"/>
              </a:lnSpc>
              <a:spcBef>
                <a:spcPts val="1600"/>
              </a:spcBef>
              <a:spcAft>
                <a:spcPts val="0"/>
              </a:spcAft>
              <a:buClr>
                <a:srgbClr val="B4B5B1"/>
              </a:buClr>
              <a:buSzPts val="1400"/>
              <a:buChar char="■"/>
              <a:defRPr>
                <a:solidFill>
                  <a:srgbClr val="B4B5B1"/>
                </a:solidFill>
              </a:defRPr>
            </a:lvl3pPr>
            <a:lvl4pPr indent="-317500" lvl="3" marL="1828800" rtl="0">
              <a:lnSpc>
                <a:spcPct val="150000"/>
              </a:lnSpc>
              <a:spcBef>
                <a:spcPts val="1600"/>
              </a:spcBef>
              <a:spcAft>
                <a:spcPts val="0"/>
              </a:spcAft>
              <a:buClr>
                <a:srgbClr val="B4B5B1"/>
              </a:buClr>
              <a:buSzPts val="1400"/>
              <a:buChar char="●"/>
              <a:defRPr>
                <a:solidFill>
                  <a:srgbClr val="B4B5B1"/>
                </a:solidFill>
              </a:defRPr>
            </a:lvl4pPr>
            <a:lvl5pPr indent="-317500" lvl="4" marL="2286000" rtl="0">
              <a:lnSpc>
                <a:spcPct val="150000"/>
              </a:lnSpc>
              <a:spcBef>
                <a:spcPts val="1600"/>
              </a:spcBef>
              <a:spcAft>
                <a:spcPts val="0"/>
              </a:spcAft>
              <a:buClr>
                <a:srgbClr val="B4B5B1"/>
              </a:buClr>
              <a:buSzPts val="1400"/>
              <a:buChar char="○"/>
              <a:defRPr>
                <a:solidFill>
                  <a:srgbClr val="B4B5B1"/>
                </a:solidFill>
              </a:defRPr>
            </a:lvl5pPr>
            <a:lvl6pPr indent="-317500" lvl="5" marL="2743200" rtl="0">
              <a:lnSpc>
                <a:spcPct val="150000"/>
              </a:lnSpc>
              <a:spcBef>
                <a:spcPts val="1600"/>
              </a:spcBef>
              <a:spcAft>
                <a:spcPts val="0"/>
              </a:spcAft>
              <a:buClr>
                <a:srgbClr val="B4B5B1"/>
              </a:buClr>
              <a:buSzPts val="1400"/>
              <a:buChar char="■"/>
              <a:defRPr>
                <a:solidFill>
                  <a:srgbClr val="B4B5B1"/>
                </a:solidFill>
              </a:defRPr>
            </a:lvl6pPr>
            <a:lvl7pPr indent="-317500" lvl="6" marL="3200400" rtl="0">
              <a:lnSpc>
                <a:spcPct val="150000"/>
              </a:lnSpc>
              <a:spcBef>
                <a:spcPts val="1600"/>
              </a:spcBef>
              <a:spcAft>
                <a:spcPts val="0"/>
              </a:spcAft>
              <a:buClr>
                <a:srgbClr val="B4B5B1"/>
              </a:buClr>
              <a:buSzPts val="1400"/>
              <a:buChar char="●"/>
              <a:defRPr>
                <a:solidFill>
                  <a:srgbClr val="B4B5B1"/>
                </a:solidFill>
              </a:defRPr>
            </a:lvl7pPr>
            <a:lvl8pPr indent="-317500" lvl="7" marL="3657600" rtl="0">
              <a:lnSpc>
                <a:spcPct val="150000"/>
              </a:lnSpc>
              <a:spcBef>
                <a:spcPts val="1600"/>
              </a:spcBef>
              <a:spcAft>
                <a:spcPts val="0"/>
              </a:spcAft>
              <a:buClr>
                <a:srgbClr val="B4B5B1"/>
              </a:buClr>
              <a:buSzPts val="1400"/>
              <a:buChar char="○"/>
              <a:defRPr>
                <a:solidFill>
                  <a:srgbClr val="B4B5B1"/>
                </a:solidFill>
              </a:defRPr>
            </a:lvl8pPr>
            <a:lvl9pPr indent="-317500" lvl="8" marL="4114800" rtl="0">
              <a:lnSpc>
                <a:spcPct val="150000"/>
              </a:lnSpc>
              <a:spcBef>
                <a:spcPts val="1600"/>
              </a:spcBef>
              <a:spcAft>
                <a:spcPts val="1600"/>
              </a:spcAft>
              <a:buClr>
                <a:srgbClr val="B4B5B1"/>
              </a:buClr>
              <a:buSzPts val="1400"/>
              <a:buChar char="■"/>
              <a:defRPr>
                <a:solidFill>
                  <a:srgbClr val="B4B5B1"/>
                </a:solidFill>
              </a:defRPr>
            </a:lvl9pPr>
          </a:lstStyle>
          <a:p/>
        </p:txBody>
      </p:sp>
      <p:grpSp>
        <p:nvGrpSpPr>
          <p:cNvPr id="1594" name="Google Shape;1594;p85"/>
          <p:cNvGrpSpPr/>
          <p:nvPr/>
        </p:nvGrpSpPr>
        <p:grpSpPr>
          <a:xfrm>
            <a:off x="8413085" y="4731700"/>
            <a:ext cx="612803" cy="275926"/>
            <a:chOff x="1857000" y="2000700"/>
            <a:chExt cx="3958675" cy="1784775"/>
          </a:xfrm>
        </p:grpSpPr>
        <p:sp>
          <p:nvSpPr>
            <p:cNvPr id="1595" name="Google Shape;1595;p85"/>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5"/>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5"/>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5"/>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5"/>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5"/>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5"/>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5"/>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5"/>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5"/>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5"/>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5"/>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5"/>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5"/>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5"/>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5"/>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5"/>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5"/>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5"/>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5"/>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5"/>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5"/>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5"/>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plit">
  <p:cSld name="SECTION_TITLE_AND_DESCRIPTION_2">
    <p:bg>
      <p:bgPr>
        <a:solidFill>
          <a:srgbClr val="282828"/>
        </a:solidFill>
      </p:bgPr>
    </p:bg>
    <p:spTree>
      <p:nvGrpSpPr>
        <p:cNvPr id="1623" name="Shape 1623"/>
        <p:cNvGrpSpPr/>
        <p:nvPr/>
      </p:nvGrpSpPr>
      <p:grpSpPr>
        <a:xfrm>
          <a:off x="0" y="0"/>
          <a:ext cx="0" cy="0"/>
          <a:chOff x="0" y="0"/>
          <a:chExt cx="0" cy="0"/>
        </a:xfrm>
      </p:grpSpPr>
      <p:sp>
        <p:nvSpPr>
          <p:cNvPr id="1624" name="Google Shape;1624;p86"/>
          <p:cNvSpPr/>
          <p:nvPr/>
        </p:nvSpPr>
        <p:spPr>
          <a:xfrm>
            <a:off x="4572000" y="25"/>
            <a:ext cx="4572000" cy="5143500"/>
          </a:xfrm>
          <a:prstGeom prst="rect">
            <a:avLst/>
          </a:pr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6"/>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6" name="Google Shape;1626;p86"/>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627" name="Google Shape;1627;p86"/>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sp>
        <p:nvSpPr>
          <p:cNvPr id="1628" name="Google Shape;1628;p86"/>
          <p:cNvSpPr txBox="1"/>
          <p:nvPr>
            <p:ph idx="2" type="body"/>
          </p:nvPr>
        </p:nvSpPr>
        <p:spPr>
          <a:xfrm>
            <a:off x="483045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282828"/>
              </a:buClr>
              <a:buSzPts val="2400"/>
              <a:buFont typeface="Roboto"/>
              <a:buChar char="●"/>
              <a:defRPr sz="2400">
                <a:solidFill>
                  <a:srgbClr val="282828"/>
                </a:solidFill>
                <a:latin typeface="Roboto"/>
                <a:ea typeface="Roboto"/>
                <a:cs typeface="Roboto"/>
                <a:sym typeface="Roboto"/>
              </a:defRPr>
            </a:lvl1pPr>
            <a:lvl2pPr indent="-317500" lvl="1" marL="914400" rtl="0">
              <a:lnSpc>
                <a:spcPct val="150000"/>
              </a:lnSpc>
              <a:spcBef>
                <a:spcPts val="1600"/>
              </a:spcBef>
              <a:spcAft>
                <a:spcPts val="0"/>
              </a:spcAft>
              <a:buClr>
                <a:srgbClr val="282828"/>
              </a:buClr>
              <a:buSzPts val="1400"/>
              <a:buChar char="○"/>
              <a:defRPr>
                <a:solidFill>
                  <a:srgbClr val="282828"/>
                </a:solidFill>
              </a:defRPr>
            </a:lvl2pPr>
            <a:lvl3pPr indent="-317500" lvl="2" marL="1371600" rtl="0">
              <a:lnSpc>
                <a:spcPct val="150000"/>
              </a:lnSpc>
              <a:spcBef>
                <a:spcPts val="1600"/>
              </a:spcBef>
              <a:spcAft>
                <a:spcPts val="0"/>
              </a:spcAft>
              <a:buClr>
                <a:srgbClr val="282828"/>
              </a:buClr>
              <a:buSzPts val="1400"/>
              <a:buChar char="■"/>
              <a:defRPr>
                <a:solidFill>
                  <a:srgbClr val="282828"/>
                </a:solidFill>
              </a:defRPr>
            </a:lvl3pPr>
            <a:lvl4pPr indent="-317500" lvl="3" marL="1828800" rtl="0">
              <a:lnSpc>
                <a:spcPct val="150000"/>
              </a:lnSpc>
              <a:spcBef>
                <a:spcPts val="1600"/>
              </a:spcBef>
              <a:spcAft>
                <a:spcPts val="0"/>
              </a:spcAft>
              <a:buClr>
                <a:srgbClr val="282828"/>
              </a:buClr>
              <a:buSzPts val="1400"/>
              <a:buChar char="●"/>
              <a:defRPr>
                <a:solidFill>
                  <a:srgbClr val="282828"/>
                </a:solidFill>
              </a:defRPr>
            </a:lvl4pPr>
            <a:lvl5pPr indent="-317500" lvl="4" marL="2286000" rtl="0">
              <a:lnSpc>
                <a:spcPct val="150000"/>
              </a:lnSpc>
              <a:spcBef>
                <a:spcPts val="1600"/>
              </a:spcBef>
              <a:spcAft>
                <a:spcPts val="0"/>
              </a:spcAft>
              <a:buClr>
                <a:srgbClr val="282828"/>
              </a:buClr>
              <a:buSzPts val="1400"/>
              <a:buChar char="○"/>
              <a:defRPr>
                <a:solidFill>
                  <a:srgbClr val="282828"/>
                </a:solidFill>
              </a:defRPr>
            </a:lvl5pPr>
            <a:lvl6pPr indent="-317500" lvl="5" marL="2743200" rtl="0">
              <a:lnSpc>
                <a:spcPct val="150000"/>
              </a:lnSpc>
              <a:spcBef>
                <a:spcPts val="1600"/>
              </a:spcBef>
              <a:spcAft>
                <a:spcPts val="0"/>
              </a:spcAft>
              <a:buClr>
                <a:srgbClr val="282828"/>
              </a:buClr>
              <a:buSzPts val="1400"/>
              <a:buChar char="■"/>
              <a:defRPr>
                <a:solidFill>
                  <a:srgbClr val="282828"/>
                </a:solidFill>
              </a:defRPr>
            </a:lvl6pPr>
            <a:lvl7pPr indent="-317500" lvl="6" marL="3200400" rtl="0">
              <a:lnSpc>
                <a:spcPct val="150000"/>
              </a:lnSpc>
              <a:spcBef>
                <a:spcPts val="1600"/>
              </a:spcBef>
              <a:spcAft>
                <a:spcPts val="0"/>
              </a:spcAft>
              <a:buClr>
                <a:srgbClr val="282828"/>
              </a:buClr>
              <a:buSzPts val="1400"/>
              <a:buChar char="●"/>
              <a:defRPr>
                <a:solidFill>
                  <a:srgbClr val="282828"/>
                </a:solidFill>
              </a:defRPr>
            </a:lvl7pPr>
            <a:lvl8pPr indent="-317500" lvl="7" marL="3657600" rtl="0">
              <a:lnSpc>
                <a:spcPct val="150000"/>
              </a:lnSpc>
              <a:spcBef>
                <a:spcPts val="1600"/>
              </a:spcBef>
              <a:spcAft>
                <a:spcPts val="0"/>
              </a:spcAft>
              <a:buClr>
                <a:srgbClr val="282828"/>
              </a:buClr>
              <a:buSzPts val="1400"/>
              <a:buChar char="○"/>
              <a:defRPr>
                <a:solidFill>
                  <a:srgbClr val="282828"/>
                </a:solidFill>
              </a:defRPr>
            </a:lvl8pPr>
            <a:lvl9pPr indent="-317500" lvl="8" marL="4114800" rtl="0">
              <a:lnSpc>
                <a:spcPct val="150000"/>
              </a:lnSpc>
              <a:spcBef>
                <a:spcPts val="1600"/>
              </a:spcBef>
              <a:spcAft>
                <a:spcPts val="1600"/>
              </a:spcAft>
              <a:buClr>
                <a:srgbClr val="282828"/>
              </a:buClr>
              <a:buSzPts val="1400"/>
              <a:buChar char="■"/>
              <a:defRPr>
                <a:solidFill>
                  <a:srgbClr val="282828"/>
                </a:solidFill>
              </a:defRPr>
            </a:lvl9pPr>
          </a:lstStyle>
          <a:p/>
        </p:txBody>
      </p:sp>
      <p:grpSp>
        <p:nvGrpSpPr>
          <p:cNvPr id="1629" name="Google Shape;1629;p86"/>
          <p:cNvGrpSpPr/>
          <p:nvPr/>
        </p:nvGrpSpPr>
        <p:grpSpPr>
          <a:xfrm>
            <a:off x="8413085" y="4731700"/>
            <a:ext cx="612803" cy="275926"/>
            <a:chOff x="1857000" y="2000700"/>
            <a:chExt cx="3958675" cy="1784775"/>
          </a:xfrm>
        </p:grpSpPr>
        <p:sp>
          <p:nvSpPr>
            <p:cNvPr id="1630" name="Google Shape;1630;p86"/>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6"/>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6"/>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6"/>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6"/>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6"/>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6"/>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6"/>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6"/>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6"/>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6"/>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6"/>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6"/>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6"/>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6"/>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6"/>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6"/>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6"/>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6"/>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6"/>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image split">
  <p:cSld name="SECTION_TITLE_AND_DESCRIPTION_2_1">
    <p:bg>
      <p:bgPr>
        <a:solidFill>
          <a:srgbClr val="282828"/>
        </a:solidFill>
      </p:bgPr>
    </p:bg>
    <p:spTree>
      <p:nvGrpSpPr>
        <p:cNvPr id="1658" name="Shape 1658"/>
        <p:cNvGrpSpPr/>
        <p:nvPr/>
      </p:nvGrpSpPr>
      <p:grpSpPr>
        <a:xfrm>
          <a:off x="0" y="0"/>
          <a:ext cx="0" cy="0"/>
          <a:chOff x="0" y="0"/>
          <a:chExt cx="0" cy="0"/>
        </a:xfrm>
      </p:grpSpPr>
      <p:sp>
        <p:nvSpPr>
          <p:cNvPr id="1659" name="Google Shape;1659;p87"/>
          <p:cNvSpPr/>
          <p:nvPr/>
        </p:nvSpPr>
        <p:spPr>
          <a:xfrm>
            <a:off x="4572000" y="25"/>
            <a:ext cx="4572000" cy="5143500"/>
          </a:xfrm>
          <a:prstGeom prst="rect">
            <a:avLst/>
          </a:prstGeom>
          <a:solidFill>
            <a:srgbClr val="F1F3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7"/>
          <p:cNvSpPr txBox="1"/>
          <p:nvPr>
            <p:ph type="title"/>
          </p:nvPr>
        </p:nvSpPr>
        <p:spPr>
          <a:xfrm>
            <a:off x="311700" y="265675"/>
            <a:ext cx="4055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4B5B1"/>
              </a:buClr>
              <a:buSzPts val="2800"/>
              <a:buFont typeface="Roboto Medium"/>
              <a:buNone/>
              <a:defRPr>
                <a:solidFill>
                  <a:srgbClr val="B4B5B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1" name="Google Shape;1661;p87"/>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F1F3F2"/>
              </a:buClr>
              <a:buSzPts val="2400"/>
              <a:buFont typeface="Roboto"/>
              <a:buChar char="●"/>
              <a:defRPr sz="2400">
                <a:solidFill>
                  <a:srgbClr val="F1F3F2"/>
                </a:solidFill>
                <a:latin typeface="Roboto"/>
                <a:ea typeface="Roboto"/>
                <a:cs typeface="Roboto"/>
                <a:sym typeface="Roboto"/>
              </a:defRPr>
            </a:lvl1pPr>
            <a:lvl2pPr indent="-317500" lvl="1" marL="914400" rtl="0">
              <a:lnSpc>
                <a:spcPct val="150000"/>
              </a:lnSpc>
              <a:spcBef>
                <a:spcPts val="1600"/>
              </a:spcBef>
              <a:spcAft>
                <a:spcPts val="0"/>
              </a:spcAft>
              <a:buClr>
                <a:srgbClr val="F1F3F2"/>
              </a:buClr>
              <a:buSzPts val="1400"/>
              <a:buChar char="○"/>
              <a:defRPr>
                <a:solidFill>
                  <a:srgbClr val="F1F3F2"/>
                </a:solidFill>
              </a:defRPr>
            </a:lvl2pPr>
            <a:lvl3pPr indent="-317500" lvl="2" marL="1371600" rtl="0">
              <a:lnSpc>
                <a:spcPct val="150000"/>
              </a:lnSpc>
              <a:spcBef>
                <a:spcPts val="1600"/>
              </a:spcBef>
              <a:spcAft>
                <a:spcPts val="0"/>
              </a:spcAft>
              <a:buClr>
                <a:srgbClr val="F1F3F2"/>
              </a:buClr>
              <a:buSzPts val="1400"/>
              <a:buChar char="■"/>
              <a:defRPr>
                <a:solidFill>
                  <a:srgbClr val="F1F3F2"/>
                </a:solidFill>
              </a:defRPr>
            </a:lvl3pPr>
            <a:lvl4pPr indent="-317500" lvl="3" marL="1828800" rtl="0">
              <a:lnSpc>
                <a:spcPct val="150000"/>
              </a:lnSpc>
              <a:spcBef>
                <a:spcPts val="1600"/>
              </a:spcBef>
              <a:spcAft>
                <a:spcPts val="0"/>
              </a:spcAft>
              <a:buClr>
                <a:srgbClr val="F1F3F2"/>
              </a:buClr>
              <a:buSzPts val="1400"/>
              <a:buChar char="●"/>
              <a:defRPr>
                <a:solidFill>
                  <a:srgbClr val="F1F3F2"/>
                </a:solidFill>
              </a:defRPr>
            </a:lvl4pPr>
            <a:lvl5pPr indent="-317500" lvl="4" marL="2286000" rtl="0">
              <a:lnSpc>
                <a:spcPct val="150000"/>
              </a:lnSpc>
              <a:spcBef>
                <a:spcPts val="1600"/>
              </a:spcBef>
              <a:spcAft>
                <a:spcPts val="0"/>
              </a:spcAft>
              <a:buClr>
                <a:srgbClr val="F1F3F2"/>
              </a:buClr>
              <a:buSzPts val="1400"/>
              <a:buChar char="○"/>
              <a:defRPr>
                <a:solidFill>
                  <a:srgbClr val="F1F3F2"/>
                </a:solidFill>
              </a:defRPr>
            </a:lvl5pPr>
            <a:lvl6pPr indent="-317500" lvl="5" marL="2743200" rtl="0">
              <a:lnSpc>
                <a:spcPct val="150000"/>
              </a:lnSpc>
              <a:spcBef>
                <a:spcPts val="1600"/>
              </a:spcBef>
              <a:spcAft>
                <a:spcPts val="0"/>
              </a:spcAft>
              <a:buClr>
                <a:srgbClr val="F1F3F2"/>
              </a:buClr>
              <a:buSzPts val="1400"/>
              <a:buChar char="■"/>
              <a:defRPr>
                <a:solidFill>
                  <a:srgbClr val="F1F3F2"/>
                </a:solidFill>
              </a:defRPr>
            </a:lvl6pPr>
            <a:lvl7pPr indent="-317500" lvl="6" marL="3200400" rtl="0">
              <a:lnSpc>
                <a:spcPct val="150000"/>
              </a:lnSpc>
              <a:spcBef>
                <a:spcPts val="1600"/>
              </a:spcBef>
              <a:spcAft>
                <a:spcPts val="0"/>
              </a:spcAft>
              <a:buClr>
                <a:srgbClr val="F1F3F2"/>
              </a:buClr>
              <a:buSzPts val="1400"/>
              <a:buChar char="●"/>
              <a:defRPr>
                <a:solidFill>
                  <a:srgbClr val="F1F3F2"/>
                </a:solidFill>
              </a:defRPr>
            </a:lvl7pPr>
            <a:lvl8pPr indent="-317500" lvl="7" marL="3657600" rtl="0">
              <a:lnSpc>
                <a:spcPct val="150000"/>
              </a:lnSpc>
              <a:spcBef>
                <a:spcPts val="1600"/>
              </a:spcBef>
              <a:spcAft>
                <a:spcPts val="0"/>
              </a:spcAft>
              <a:buClr>
                <a:srgbClr val="F1F3F2"/>
              </a:buClr>
              <a:buSzPts val="1400"/>
              <a:buChar char="○"/>
              <a:defRPr>
                <a:solidFill>
                  <a:srgbClr val="F1F3F2"/>
                </a:solidFill>
              </a:defRPr>
            </a:lvl8pPr>
            <a:lvl9pPr indent="-317500" lvl="8" marL="4114800" rtl="0">
              <a:lnSpc>
                <a:spcPct val="150000"/>
              </a:lnSpc>
              <a:spcBef>
                <a:spcPts val="1600"/>
              </a:spcBef>
              <a:spcAft>
                <a:spcPts val="1600"/>
              </a:spcAft>
              <a:buClr>
                <a:srgbClr val="F1F3F2"/>
              </a:buClr>
              <a:buSzPts val="1400"/>
              <a:buChar char="■"/>
              <a:defRPr>
                <a:solidFill>
                  <a:srgbClr val="F1F3F2"/>
                </a:solidFill>
              </a:defRPr>
            </a:lvl9pPr>
          </a:lstStyle>
          <a:p/>
        </p:txBody>
      </p:sp>
      <p:cxnSp>
        <p:nvCxnSpPr>
          <p:cNvPr id="1662" name="Google Shape;1662;p87"/>
          <p:cNvCxnSpPr/>
          <p:nvPr/>
        </p:nvCxnSpPr>
        <p:spPr>
          <a:xfrm>
            <a:off x="429200" y="1012000"/>
            <a:ext cx="587700" cy="0"/>
          </a:xfrm>
          <a:prstGeom prst="straightConnector1">
            <a:avLst/>
          </a:prstGeom>
          <a:noFill/>
          <a:ln cap="flat" cmpd="sng" w="9525">
            <a:solidFill>
              <a:srgbClr val="FF1864"/>
            </a:solidFill>
            <a:prstDash val="solid"/>
            <a:round/>
            <a:headEnd len="med" w="med" type="none"/>
            <a:tailEnd len="med" w="med" type="none"/>
          </a:ln>
        </p:spPr>
      </p:cxnSp>
      <p:grpSp>
        <p:nvGrpSpPr>
          <p:cNvPr id="1663" name="Google Shape;1663;p87"/>
          <p:cNvGrpSpPr/>
          <p:nvPr/>
        </p:nvGrpSpPr>
        <p:grpSpPr>
          <a:xfrm>
            <a:off x="8413085" y="4731700"/>
            <a:ext cx="612803" cy="275926"/>
            <a:chOff x="1857000" y="2000700"/>
            <a:chExt cx="3958675" cy="1784775"/>
          </a:xfrm>
        </p:grpSpPr>
        <p:sp>
          <p:nvSpPr>
            <p:cNvPr id="1664" name="Google Shape;1664;p87"/>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7"/>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7"/>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7"/>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7"/>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7"/>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7"/>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7"/>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7"/>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7"/>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7"/>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7"/>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7"/>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7"/>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7"/>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7"/>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7"/>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7"/>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7"/>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7"/>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7"/>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7"/>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Vertical One">
  <p:cSld name="SECTION_TITLE_AND_DESCRIPTION_2_1_1">
    <p:bg>
      <p:bgPr>
        <a:solidFill>
          <a:srgbClr val="282828"/>
        </a:solidFill>
      </p:bgPr>
    </p:bg>
    <p:spTree>
      <p:nvGrpSpPr>
        <p:cNvPr id="1692" name="Shape 1692"/>
        <p:cNvGrpSpPr/>
        <p:nvPr/>
      </p:nvGrpSpPr>
      <p:grpSpPr>
        <a:xfrm>
          <a:off x="0" y="0"/>
          <a:ext cx="0" cy="0"/>
          <a:chOff x="0" y="0"/>
          <a:chExt cx="0" cy="0"/>
        </a:xfrm>
      </p:grpSpPr>
      <p:sp>
        <p:nvSpPr>
          <p:cNvPr id="1693" name="Google Shape;1693;p88"/>
          <p:cNvSpPr/>
          <p:nvPr/>
        </p:nvSpPr>
        <p:spPr>
          <a:xfrm>
            <a:off x="4572000" y="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4" name="Google Shape;1694;p88"/>
          <p:cNvCxnSpPr/>
          <p:nvPr/>
        </p:nvCxnSpPr>
        <p:spPr>
          <a:xfrm>
            <a:off x="4572000" y="-7350"/>
            <a:ext cx="0" cy="5158200"/>
          </a:xfrm>
          <a:prstGeom prst="straightConnector1">
            <a:avLst/>
          </a:prstGeom>
          <a:noFill/>
          <a:ln cap="flat" cmpd="sng" w="9525">
            <a:solidFill>
              <a:srgbClr val="FE1864"/>
            </a:solidFill>
            <a:prstDash val="solid"/>
            <a:round/>
            <a:headEnd len="med" w="med" type="none"/>
            <a:tailEnd len="med" w="med" type="none"/>
          </a:ln>
        </p:spPr>
      </p:cxnSp>
      <p:grpSp>
        <p:nvGrpSpPr>
          <p:cNvPr id="1695" name="Google Shape;1695;p88"/>
          <p:cNvGrpSpPr/>
          <p:nvPr/>
        </p:nvGrpSpPr>
        <p:grpSpPr>
          <a:xfrm>
            <a:off x="8413085" y="4731700"/>
            <a:ext cx="612803" cy="275926"/>
            <a:chOff x="1857000" y="2000700"/>
            <a:chExt cx="3958675" cy="1784775"/>
          </a:xfrm>
        </p:grpSpPr>
        <p:sp>
          <p:nvSpPr>
            <p:cNvPr id="1696" name="Google Shape;1696;p88"/>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8"/>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8"/>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8"/>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8"/>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8"/>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8"/>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8"/>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8"/>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8"/>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8"/>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8"/>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8"/>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8"/>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8"/>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8"/>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8"/>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8"/>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8"/>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8"/>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8"/>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8"/>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8"/>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two columns">
  <p:cSld name="SECTION_TITLE_AND_DESCRIPTION_1">
    <p:bg>
      <p:bgPr>
        <a:solidFill>
          <a:srgbClr val="282828"/>
        </a:solidFill>
      </p:bgPr>
    </p:bg>
    <p:spTree>
      <p:nvGrpSpPr>
        <p:cNvPr id="1724" name="Shape 1724"/>
        <p:cNvGrpSpPr/>
        <p:nvPr/>
      </p:nvGrpSpPr>
      <p:grpSpPr>
        <a:xfrm>
          <a:off x="0" y="0"/>
          <a:ext cx="0" cy="0"/>
          <a:chOff x="0" y="0"/>
          <a:chExt cx="0" cy="0"/>
        </a:xfrm>
      </p:grpSpPr>
      <p:sp>
        <p:nvSpPr>
          <p:cNvPr id="1725" name="Google Shape;1725;p89"/>
          <p:cNvSpPr txBox="1"/>
          <p:nvPr>
            <p:ph type="title"/>
          </p:nvPr>
        </p:nvSpPr>
        <p:spPr>
          <a:xfrm>
            <a:off x="264450" y="15316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1726" name="Google Shape;1726;p89"/>
          <p:cNvSpPr txBox="1"/>
          <p:nvPr>
            <p:ph idx="1" type="subTitle"/>
          </p:nvPr>
        </p:nvSpPr>
        <p:spPr>
          <a:xfrm>
            <a:off x="264450" y="3101550"/>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727" name="Google Shape;1727;p89"/>
          <p:cNvCxnSpPr/>
          <p:nvPr/>
        </p:nvCxnSpPr>
        <p:spPr>
          <a:xfrm rot="10800000">
            <a:off x="4572000" y="1531650"/>
            <a:ext cx="0" cy="2033700"/>
          </a:xfrm>
          <a:prstGeom prst="straightConnector1">
            <a:avLst/>
          </a:prstGeom>
          <a:noFill/>
          <a:ln cap="flat" cmpd="sng" w="9525">
            <a:solidFill>
              <a:srgbClr val="FF1864"/>
            </a:solidFill>
            <a:prstDash val="solid"/>
            <a:round/>
            <a:headEnd len="med" w="med" type="none"/>
            <a:tailEnd len="med" w="med" type="none"/>
          </a:ln>
        </p:spPr>
      </p:cxnSp>
      <p:sp>
        <p:nvSpPr>
          <p:cNvPr id="1728" name="Google Shape;1728;p89"/>
          <p:cNvSpPr txBox="1"/>
          <p:nvPr>
            <p:ph idx="2" type="title"/>
          </p:nvPr>
        </p:nvSpPr>
        <p:spPr>
          <a:xfrm>
            <a:off x="4834350" y="1531650"/>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1pPr>
            <a:lvl2pPr lvl="1"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2pPr>
            <a:lvl3pPr lvl="2"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3pPr>
            <a:lvl4pPr lvl="3"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4pPr>
            <a:lvl5pPr lvl="4"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5pPr>
            <a:lvl6pPr lvl="5"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6pPr>
            <a:lvl7pPr lvl="6"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7pPr>
            <a:lvl8pPr lvl="7"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8pPr>
            <a:lvl9pPr lvl="8" rtl="0" algn="ctr">
              <a:spcBef>
                <a:spcPts val="0"/>
              </a:spcBef>
              <a:spcAft>
                <a:spcPts val="0"/>
              </a:spcAft>
              <a:buClr>
                <a:srgbClr val="F1F3F2"/>
              </a:buClr>
              <a:buSzPts val="4200"/>
              <a:buFont typeface="Roboto Medium"/>
              <a:buNone/>
              <a:defRPr sz="4200">
                <a:solidFill>
                  <a:srgbClr val="F1F3F2"/>
                </a:solidFill>
                <a:latin typeface="Roboto Medium"/>
                <a:ea typeface="Roboto Medium"/>
                <a:cs typeface="Roboto Medium"/>
                <a:sym typeface="Roboto Medium"/>
              </a:defRPr>
            </a:lvl9pPr>
          </a:lstStyle>
          <a:p/>
        </p:txBody>
      </p:sp>
      <p:sp>
        <p:nvSpPr>
          <p:cNvPr id="1729" name="Google Shape;1729;p89"/>
          <p:cNvSpPr txBox="1"/>
          <p:nvPr>
            <p:ph idx="3" type="subTitle"/>
          </p:nvPr>
        </p:nvSpPr>
        <p:spPr>
          <a:xfrm>
            <a:off x="4834350" y="3101550"/>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730" name="Google Shape;1730;p89"/>
          <p:cNvGrpSpPr/>
          <p:nvPr/>
        </p:nvGrpSpPr>
        <p:grpSpPr>
          <a:xfrm>
            <a:off x="8413085" y="4731700"/>
            <a:ext cx="612803" cy="275926"/>
            <a:chOff x="1857000" y="2000700"/>
            <a:chExt cx="3958675" cy="1784775"/>
          </a:xfrm>
        </p:grpSpPr>
        <p:sp>
          <p:nvSpPr>
            <p:cNvPr id="1731" name="Google Shape;1731;p89"/>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9"/>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9"/>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9"/>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9"/>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9"/>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9"/>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9"/>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9"/>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9"/>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9"/>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9"/>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9"/>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9"/>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9"/>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9"/>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9"/>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9"/>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9"/>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9"/>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9"/>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9"/>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9"/>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9"/>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9"/>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9"/>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9"/>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9"/>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282828"/>
        </a:solidFill>
      </p:bgPr>
    </p:bg>
    <p:spTree>
      <p:nvGrpSpPr>
        <p:cNvPr id="1759" name="Shape 1759"/>
        <p:cNvGrpSpPr/>
        <p:nvPr/>
      </p:nvGrpSpPr>
      <p:grpSpPr>
        <a:xfrm>
          <a:off x="0" y="0"/>
          <a:ext cx="0" cy="0"/>
          <a:chOff x="0" y="0"/>
          <a:chExt cx="0" cy="0"/>
        </a:xfrm>
      </p:grpSpPr>
      <p:sp>
        <p:nvSpPr>
          <p:cNvPr id="1760" name="Google Shape;1760;p90"/>
          <p:cNvSpPr txBox="1"/>
          <p:nvPr>
            <p:ph idx="1" type="body"/>
          </p:nvPr>
        </p:nvSpPr>
        <p:spPr>
          <a:xfrm>
            <a:off x="0" y="4557475"/>
            <a:ext cx="3424200" cy="393600"/>
          </a:xfrm>
          <a:prstGeom prst="rect">
            <a:avLst/>
          </a:prstGeom>
          <a:solidFill>
            <a:srgbClr val="FF1864"/>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1400"/>
              <a:buFont typeface="Roboto Medium"/>
              <a:buNone/>
              <a:defRPr sz="1400">
                <a:solidFill>
                  <a:schemeClr val="dk1"/>
                </a:solidFill>
                <a:latin typeface="Roboto Medium"/>
                <a:ea typeface="Roboto Medium"/>
                <a:cs typeface="Roboto Medium"/>
                <a:sym typeface="Roboto Medium"/>
              </a:defRPr>
            </a:lvl1pPr>
          </a:lstStyle>
          <a:p/>
        </p:txBody>
      </p:sp>
      <p:grpSp>
        <p:nvGrpSpPr>
          <p:cNvPr id="1761" name="Google Shape;1761;p90"/>
          <p:cNvGrpSpPr/>
          <p:nvPr/>
        </p:nvGrpSpPr>
        <p:grpSpPr>
          <a:xfrm>
            <a:off x="8413085" y="4731700"/>
            <a:ext cx="612803" cy="275926"/>
            <a:chOff x="1857000" y="2000700"/>
            <a:chExt cx="3958675" cy="1784775"/>
          </a:xfrm>
        </p:grpSpPr>
        <p:sp>
          <p:nvSpPr>
            <p:cNvPr id="1762" name="Google Shape;1762;p90"/>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0"/>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0"/>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0"/>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0"/>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0"/>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0"/>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0"/>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0"/>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0"/>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0"/>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0"/>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0"/>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0"/>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0"/>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0"/>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0"/>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0"/>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0"/>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0"/>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0"/>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0"/>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0"/>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0"/>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0"/>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0"/>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0"/>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0"/>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BG White">
  <p:cSld name="CAPTION_ONLY_1">
    <p:bg>
      <p:bgPr>
        <a:solidFill>
          <a:srgbClr val="FFFFFF"/>
        </a:solidFill>
      </p:bgPr>
    </p:bg>
    <p:spTree>
      <p:nvGrpSpPr>
        <p:cNvPr id="1790" name="Shape 1790"/>
        <p:cNvGrpSpPr/>
        <p:nvPr/>
      </p:nvGrpSpPr>
      <p:grpSpPr>
        <a:xfrm>
          <a:off x="0" y="0"/>
          <a:ext cx="0" cy="0"/>
          <a:chOff x="0" y="0"/>
          <a:chExt cx="0" cy="0"/>
        </a:xfrm>
      </p:grpSpPr>
      <p:sp>
        <p:nvSpPr>
          <p:cNvPr id="1791" name="Google Shape;1791;p91"/>
          <p:cNvSpPr txBox="1"/>
          <p:nvPr>
            <p:ph idx="1" type="body"/>
          </p:nvPr>
        </p:nvSpPr>
        <p:spPr>
          <a:xfrm>
            <a:off x="0" y="4557475"/>
            <a:ext cx="3424200" cy="393600"/>
          </a:xfrm>
          <a:prstGeom prst="rect">
            <a:avLst/>
          </a:prstGeom>
          <a:solidFill>
            <a:srgbClr val="FF1864"/>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1400"/>
              <a:buFont typeface="Roboto Medium"/>
              <a:buNone/>
              <a:defRPr sz="1400">
                <a:solidFill>
                  <a:schemeClr val="dk1"/>
                </a:solidFill>
                <a:latin typeface="Roboto Medium"/>
                <a:ea typeface="Roboto Medium"/>
                <a:cs typeface="Roboto Medium"/>
                <a:sym typeface="Roboto Medium"/>
              </a:defRPr>
            </a:lvl1pPr>
          </a:lstStyle>
          <a:p/>
        </p:txBody>
      </p:sp>
      <p:grpSp>
        <p:nvGrpSpPr>
          <p:cNvPr id="1792" name="Google Shape;1792;p91"/>
          <p:cNvGrpSpPr/>
          <p:nvPr/>
        </p:nvGrpSpPr>
        <p:grpSpPr>
          <a:xfrm>
            <a:off x="8413085" y="4731700"/>
            <a:ext cx="612803" cy="275926"/>
            <a:chOff x="1857000" y="2000700"/>
            <a:chExt cx="3958675" cy="1784775"/>
          </a:xfrm>
        </p:grpSpPr>
        <p:sp>
          <p:nvSpPr>
            <p:cNvPr id="1793" name="Google Shape;1793;p91"/>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1"/>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1"/>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1"/>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1"/>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1"/>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1"/>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1"/>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1"/>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1"/>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1"/>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1"/>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1"/>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1"/>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1"/>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1"/>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1"/>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1"/>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1"/>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1"/>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1"/>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1"/>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1"/>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1"/>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1"/>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1"/>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1"/>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1"/>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282828"/>
        </a:solidFill>
      </p:bgPr>
    </p:bg>
    <p:spTree>
      <p:nvGrpSpPr>
        <p:cNvPr id="1821" name="Shape 1821"/>
        <p:cNvGrpSpPr/>
        <p:nvPr/>
      </p:nvGrpSpPr>
      <p:grpSpPr>
        <a:xfrm>
          <a:off x="0" y="0"/>
          <a:ext cx="0" cy="0"/>
          <a:chOff x="0" y="0"/>
          <a:chExt cx="0" cy="0"/>
        </a:xfrm>
      </p:grpSpPr>
      <p:sp>
        <p:nvSpPr>
          <p:cNvPr id="1822" name="Google Shape;1822;p9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B4B5B1"/>
              </a:buClr>
              <a:buSzPts val="12000"/>
              <a:buFont typeface="Roboto Medium"/>
              <a:buNone/>
              <a:defRPr sz="12000">
                <a:solidFill>
                  <a:srgbClr val="B4B5B1"/>
                </a:solidFill>
                <a:latin typeface="Roboto Medium"/>
                <a:ea typeface="Roboto Medium"/>
                <a:cs typeface="Roboto Medium"/>
                <a:sym typeface="Roboto Medium"/>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23" name="Google Shape;1823;p9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lnSpc>
                <a:spcPct val="150000"/>
              </a:lnSpc>
              <a:spcBef>
                <a:spcPts val="0"/>
              </a:spcBef>
              <a:spcAft>
                <a:spcPts val="0"/>
              </a:spcAft>
              <a:buClr>
                <a:srgbClr val="F1F3F2"/>
              </a:buClr>
              <a:buSzPts val="2400"/>
              <a:buFont typeface="Roboto"/>
              <a:buChar char="●"/>
              <a:defRPr>
                <a:solidFill>
                  <a:srgbClr val="F1F3F2"/>
                </a:solidFill>
                <a:latin typeface="Roboto"/>
                <a:ea typeface="Roboto"/>
                <a:cs typeface="Roboto"/>
                <a:sym typeface="Roboto"/>
              </a:defRPr>
            </a:lvl1pPr>
            <a:lvl2pPr indent="-317500" lvl="1" marL="914400" rtl="0" algn="ctr">
              <a:lnSpc>
                <a:spcPct val="150000"/>
              </a:lnSpc>
              <a:spcBef>
                <a:spcPts val="1600"/>
              </a:spcBef>
              <a:spcAft>
                <a:spcPts val="0"/>
              </a:spcAft>
              <a:buClr>
                <a:srgbClr val="F1F3F2"/>
              </a:buClr>
              <a:buSzPts val="1400"/>
              <a:buChar char="○"/>
              <a:defRPr>
                <a:solidFill>
                  <a:srgbClr val="F1F3F2"/>
                </a:solidFill>
              </a:defRPr>
            </a:lvl2pPr>
            <a:lvl3pPr indent="-317500" lvl="2" marL="1371600" rtl="0" algn="ctr">
              <a:lnSpc>
                <a:spcPct val="150000"/>
              </a:lnSpc>
              <a:spcBef>
                <a:spcPts val="1600"/>
              </a:spcBef>
              <a:spcAft>
                <a:spcPts val="0"/>
              </a:spcAft>
              <a:buClr>
                <a:srgbClr val="F1F3F2"/>
              </a:buClr>
              <a:buSzPts val="1400"/>
              <a:buChar char="■"/>
              <a:defRPr>
                <a:solidFill>
                  <a:srgbClr val="F1F3F2"/>
                </a:solidFill>
              </a:defRPr>
            </a:lvl3pPr>
            <a:lvl4pPr indent="-317500" lvl="3" marL="1828800" rtl="0" algn="ctr">
              <a:lnSpc>
                <a:spcPct val="150000"/>
              </a:lnSpc>
              <a:spcBef>
                <a:spcPts val="1600"/>
              </a:spcBef>
              <a:spcAft>
                <a:spcPts val="0"/>
              </a:spcAft>
              <a:buClr>
                <a:srgbClr val="F1F3F2"/>
              </a:buClr>
              <a:buSzPts val="1400"/>
              <a:buChar char="●"/>
              <a:defRPr>
                <a:solidFill>
                  <a:srgbClr val="F1F3F2"/>
                </a:solidFill>
              </a:defRPr>
            </a:lvl4pPr>
            <a:lvl5pPr indent="-317500" lvl="4" marL="2286000" rtl="0" algn="ctr">
              <a:lnSpc>
                <a:spcPct val="150000"/>
              </a:lnSpc>
              <a:spcBef>
                <a:spcPts val="1600"/>
              </a:spcBef>
              <a:spcAft>
                <a:spcPts val="0"/>
              </a:spcAft>
              <a:buClr>
                <a:srgbClr val="F1F3F2"/>
              </a:buClr>
              <a:buSzPts val="1400"/>
              <a:buChar char="○"/>
              <a:defRPr>
                <a:solidFill>
                  <a:srgbClr val="F1F3F2"/>
                </a:solidFill>
              </a:defRPr>
            </a:lvl5pPr>
            <a:lvl6pPr indent="-317500" lvl="5" marL="2743200" rtl="0" algn="ctr">
              <a:lnSpc>
                <a:spcPct val="150000"/>
              </a:lnSpc>
              <a:spcBef>
                <a:spcPts val="1600"/>
              </a:spcBef>
              <a:spcAft>
                <a:spcPts val="0"/>
              </a:spcAft>
              <a:buClr>
                <a:srgbClr val="F1F3F2"/>
              </a:buClr>
              <a:buSzPts val="1400"/>
              <a:buChar char="■"/>
              <a:defRPr>
                <a:solidFill>
                  <a:srgbClr val="F1F3F2"/>
                </a:solidFill>
              </a:defRPr>
            </a:lvl6pPr>
            <a:lvl7pPr indent="-317500" lvl="6" marL="3200400" rtl="0" algn="ctr">
              <a:lnSpc>
                <a:spcPct val="150000"/>
              </a:lnSpc>
              <a:spcBef>
                <a:spcPts val="1600"/>
              </a:spcBef>
              <a:spcAft>
                <a:spcPts val="0"/>
              </a:spcAft>
              <a:buClr>
                <a:srgbClr val="F1F3F2"/>
              </a:buClr>
              <a:buSzPts val="1400"/>
              <a:buChar char="●"/>
              <a:defRPr>
                <a:solidFill>
                  <a:srgbClr val="F1F3F2"/>
                </a:solidFill>
              </a:defRPr>
            </a:lvl7pPr>
            <a:lvl8pPr indent="-317500" lvl="7" marL="3657600" rtl="0" algn="ctr">
              <a:lnSpc>
                <a:spcPct val="150000"/>
              </a:lnSpc>
              <a:spcBef>
                <a:spcPts val="1600"/>
              </a:spcBef>
              <a:spcAft>
                <a:spcPts val="0"/>
              </a:spcAft>
              <a:buClr>
                <a:srgbClr val="F1F3F2"/>
              </a:buClr>
              <a:buSzPts val="1400"/>
              <a:buChar char="○"/>
              <a:defRPr>
                <a:solidFill>
                  <a:srgbClr val="F1F3F2"/>
                </a:solidFill>
              </a:defRPr>
            </a:lvl8pPr>
            <a:lvl9pPr indent="-317500" lvl="8" marL="4114800" rtl="0" algn="ctr">
              <a:lnSpc>
                <a:spcPct val="150000"/>
              </a:lnSpc>
              <a:spcBef>
                <a:spcPts val="1600"/>
              </a:spcBef>
              <a:spcAft>
                <a:spcPts val="1600"/>
              </a:spcAft>
              <a:buClr>
                <a:srgbClr val="F1F3F2"/>
              </a:buClr>
              <a:buSzPts val="1400"/>
              <a:buChar char="■"/>
              <a:defRPr>
                <a:solidFill>
                  <a:srgbClr val="F1F3F2"/>
                </a:solidFill>
              </a:defRPr>
            </a:lvl9pPr>
          </a:lstStyle>
          <a:p/>
        </p:txBody>
      </p:sp>
      <p:grpSp>
        <p:nvGrpSpPr>
          <p:cNvPr id="1824" name="Google Shape;1824;p92"/>
          <p:cNvGrpSpPr/>
          <p:nvPr/>
        </p:nvGrpSpPr>
        <p:grpSpPr>
          <a:xfrm>
            <a:off x="8413085" y="4731700"/>
            <a:ext cx="612803" cy="275926"/>
            <a:chOff x="1857000" y="2000700"/>
            <a:chExt cx="3958675" cy="1784775"/>
          </a:xfrm>
        </p:grpSpPr>
        <p:sp>
          <p:nvSpPr>
            <p:cNvPr id="1825" name="Google Shape;1825;p92"/>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2"/>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2"/>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2"/>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2"/>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2"/>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2"/>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2"/>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2"/>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2"/>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2"/>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2"/>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2"/>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2"/>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2"/>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2"/>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2"/>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2"/>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2"/>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2"/>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2"/>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2"/>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2"/>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2"/>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2"/>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2"/>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2"/>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2"/>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w/ brandmark" type="blank">
  <p:cSld name="BLANK">
    <p:bg>
      <p:bgPr>
        <a:solidFill>
          <a:srgbClr val="282828"/>
        </a:solidFill>
      </p:bgPr>
    </p:bg>
    <p:spTree>
      <p:nvGrpSpPr>
        <p:cNvPr id="1853" name="Shape 1853"/>
        <p:cNvGrpSpPr/>
        <p:nvPr/>
      </p:nvGrpSpPr>
      <p:grpSpPr>
        <a:xfrm>
          <a:off x="0" y="0"/>
          <a:ext cx="0" cy="0"/>
          <a:chOff x="0" y="0"/>
          <a:chExt cx="0" cy="0"/>
        </a:xfrm>
      </p:grpSpPr>
      <p:grpSp>
        <p:nvGrpSpPr>
          <p:cNvPr id="1854" name="Google Shape;1854;p93"/>
          <p:cNvGrpSpPr/>
          <p:nvPr/>
        </p:nvGrpSpPr>
        <p:grpSpPr>
          <a:xfrm>
            <a:off x="4596893" y="-756593"/>
            <a:ext cx="6647941" cy="6656686"/>
            <a:chOff x="1190625" y="238125"/>
            <a:chExt cx="5174300" cy="5180300"/>
          </a:xfrm>
        </p:grpSpPr>
        <p:sp>
          <p:nvSpPr>
            <p:cNvPr id="1855" name="Google Shape;1855;p93"/>
            <p:cNvSpPr/>
            <p:nvPr/>
          </p:nvSpPr>
          <p:spPr>
            <a:xfrm>
              <a:off x="1190625" y="238125"/>
              <a:ext cx="3188225" cy="2001075"/>
            </a:xfrm>
            <a:custGeom>
              <a:rect b="b" l="l" r="r" t="t"/>
              <a:pathLst>
                <a:path extrusionOk="0" h="80043" w="127529">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3"/>
            <p:cNvSpPr/>
            <p:nvPr/>
          </p:nvSpPr>
          <p:spPr>
            <a:xfrm>
              <a:off x="1289550" y="397000"/>
              <a:ext cx="3188225" cy="2001100"/>
            </a:xfrm>
            <a:custGeom>
              <a:rect b="b" l="l" r="r" t="t"/>
              <a:pathLst>
                <a:path extrusionOk="0" h="80044" w="127529">
                  <a:moveTo>
                    <a:pt x="127109" y="0"/>
                  </a:moveTo>
                  <a:lnTo>
                    <a:pt x="0" y="79444"/>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3"/>
            <p:cNvSpPr/>
            <p:nvPr/>
          </p:nvSpPr>
          <p:spPr>
            <a:xfrm>
              <a:off x="1388475" y="555875"/>
              <a:ext cx="3188250" cy="2001100"/>
            </a:xfrm>
            <a:custGeom>
              <a:rect b="b" l="l" r="r" t="t"/>
              <a:pathLst>
                <a:path extrusionOk="0" h="80044" w="127530">
                  <a:moveTo>
                    <a:pt x="127169" y="1"/>
                  </a:moveTo>
                  <a:lnTo>
                    <a:pt x="0" y="79444"/>
                  </a:lnTo>
                  <a:lnTo>
                    <a:pt x="420" y="80044"/>
                  </a:lnTo>
                  <a:lnTo>
                    <a:pt x="127529" y="660"/>
                  </a:lnTo>
                  <a:lnTo>
                    <a:pt x="12716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3"/>
            <p:cNvSpPr/>
            <p:nvPr/>
          </p:nvSpPr>
          <p:spPr>
            <a:xfrm>
              <a:off x="1488900" y="714775"/>
              <a:ext cx="3186750" cy="2001100"/>
            </a:xfrm>
            <a:custGeom>
              <a:rect b="b" l="l" r="r" t="t"/>
              <a:pathLst>
                <a:path extrusionOk="0" h="80044" w="127470">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3"/>
            <p:cNvSpPr/>
            <p:nvPr/>
          </p:nvSpPr>
          <p:spPr>
            <a:xfrm>
              <a:off x="1587825" y="873650"/>
              <a:ext cx="3188250" cy="2001100"/>
            </a:xfrm>
            <a:custGeom>
              <a:rect b="b" l="l" r="r" t="t"/>
              <a:pathLst>
                <a:path extrusionOk="0" h="80044" w="127530">
                  <a:moveTo>
                    <a:pt x="127110" y="1"/>
                  </a:moveTo>
                  <a:lnTo>
                    <a:pt x="1" y="79444"/>
                  </a:lnTo>
                  <a:lnTo>
                    <a:pt x="420" y="80044"/>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3"/>
            <p:cNvSpPr/>
            <p:nvPr/>
          </p:nvSpPr>
          <p:spPr>
            <a:xfrm>
              <a:off x="1686750" y="1032550"/>
              <a:ext cx="3188250" cy="2001075"/>
            </a:xfrm>
            <a:custGeom>
              <a:rect b="b" l="l" r="r" t="t"/>
              <a:pathLst>
                <a:path extrusionOk="0" h="80043" w="127530">
                  <a:moveTo>
                    <a:pt x="127110" y="0"/>
                  </a:moveTo>
                  <a:lnTo>
                    <a:pt x="1" y="79443"/>
                  </a:lnTo>
                  <a:lnTo>
                    <a:pt x="420"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3"/>
            <p:cNvSpPr/>
            <p:nvPr/>
          </p:nvSpPr>
          <p:spPr>
            <a:xfrm>
              <a:off x="1785675" y="1191425"/>
              <a:ext cx="3188250" cy="2002600"/>
            </a:xfrm>
            <a:custGeom>
              <a:rect b="b" l="l" r="r" t="t"/>
              <a:pathLst>
                <a:path extrusionOk="0" h="80104" w="127530">
                  <a:moveTo>
                    <a:pt x="127170" y="1"/>
                  </a:moveTo>
                  <a:lnTo>
                    <a:pt x="1" y="79444"/>
                  </a:lnTo>
                  <a:lnTo>
                    <a:pt x="421" y="80103"/>
                  </a:lnTo>
                  <a:lnTo>
                    <a:pt x="127530" y="660"/>
                  </a:lnTo>
                  <a:lnTo>
                    <a:pt x="12717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3"/>
            <p:cNvSpPr/>
            <p:nvPr/>
          </p:nvSpPr>
          <p:spPr>
            <a:xfrm>
              <a:off x="1886125" y="1350325"/>
              <a:ext cx="3186725" cy="2001075"/>
            </a:xfrm>
            <a:custGeom>
              <a:rect b="b" l="l" r="r" t="t"/>
              <a:pathLst>
                <a:path extrusionOk="0" h="80043" w="127469">
                  <a:moveTo>
                    <a:pt x="127109" y="0"/>
                  </a:moveTo>
                  <a:lnTo>
                    <a:pt x="0" y="79443"/>
                  </a:lnTo>
                  <a:lnTo>
                    <a:pt x="360" y="80043"/>
                  </a:lnTo>
                  <a:lnTo>
                    <a:pt x="12746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3"/>
            <p:cNvSpPr/>
            <p:nvPr/>
          </p:nvSpPr>
          <p:spPr>
            <a:xfrm>
              <a:off x="1985050" y="1509200"/>
              <a:ext cx="3188225" cy="2001100"/>
            </a:xfrm>
            <a:custGeom>
              <a:rect b="b" l="l" r="r" t="t"/>
              <a:pathLst>
                <a:path extrusionOk="0" h="80044" w="127529">
                  <a:moveTo>
                    <a:pt x="127109" y="1"/>
                  </a:moveTo>
                  <a:lnTo>
                    <a:pt x="0" y="79444"/>
                  </a:lnTo>
                  <a:lnTo>
                    <a:pt x="420" y="80043"/>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3"/>
            <p:cNvSpPr/>
            <p:nvPr/>
          </p:nvSpPr>
          <p:spPr>
            <a:xfrm>
              <a:off x="2083975" y="1668100"/>
              <a:ext cx="3188250" cy="2001075"/>
            </a:xfrm>
            <a:custGeom>
              <a:rect b="b" l="l" r="r" t="t"/>
              <a:pathLst>
                <a:path extrusionOk="0" h="80043" w="127530">
                  <a:moveTo>
                    <a:pt x="127109" y="0"/>
                  </a:moveTo>
                  <a:lnTo>
                    <a:pt x="0" y="79443"/>
                  </a:lnTo>
                  <a:lnTo>
                    <a:pt x="420" y="8004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3"/>
            <p:cNvSpPr/>
            <p:nvPr/>
          </p:nvSpPr>
          <p:spPr>
            <a:xfrm>
              <a:off x="2182900" y="1826975"/>
              <a:ext cx="3188250" cy="2002600"/>
            </a:xfrm>
            <a:custGeom>
              <a:rect b="b" l="l" r="r" t="t"/>
              <a:pathLst>
                <a:path extrusionOk="0" h="80104" w="127530">
                  <a:moveTo>
                    <a:pt x="127110" y="1"/>
                  </a:moveTo>
                  <a:lnTo>
                    <a:pt x="1" y="79444"/>
                  </a:lnTo>
                  <a:lnTo>
                    <a:pt x="420" y="8010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3"/>
            <p:cNvSpPr/>
            <p:nvPr/>
          </p:nvSpPr>
          <p:spPr>
            <a:xfrm>
              <a:off x="2283325" y="1985850"/>
              <a:ext cx="3186750" cy="2001100"/>
            </a:xfrm>
            <a:custGeom>
              <a:rect b="b" l="l" r="r" t="t"/>
              <a:pathLst>
                <a:path extrusionOk="0" h="80044" w="127470">
                  <a:moveTo>
                    <a:pt x="127110" y="1"/>
                  </a:moveTo>
                  <a:lnTo>
                    <a:pt x="1" y="79444"/>
                  </a:lnTo>
                  <a:lnTo>
                    <a:pt x="360" y="80044"/>
                  </a:lnTo>
                  <a:lnTo>
                    <a:pt x="12746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3"/>
            <p:cNvSpPr/>
            <p:nvPr/>
          </p:nvSpPr>
          <p:spPr>
            <a:xfrm>
              <a:off x="2382250" y="2144750"/>
              <a:ext cx="3188250" cy="2001100"/>
            </a:xfrm>
            <a:custGeom>
              <a:rect b="b" l="l" r="r" t="t"/>
              <a:pathLst>
                <a:path extrusionOk="0" h="80044" w="127530">
                  <a:moveTo>
                    <a:pt x="127110" y="0"/>
                  </a:moveTo>
                  <a:lnTo>
                    <a:pt x="1" y="79444"/>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3"/>
            <p:cNvSpPr/>
            <p:nvPr/>
          </p:nvSpPr>
          <p:spPr>
            <a:xfrm>
              <a:off x="2481200" y="2303625"/>
              <a:ext cx="3188225" cy="2002600"/>
            </a:xfrm>
            <a:custGeom>
              <a:rect b="b" l="l" r="r" t="t"/>
              <a:pathLst>
                <a:path extrusionOk="0" h="80104" w="127529">
                  <a:moveTo>
                    <a:pt x="127109" y="1"/>
                  </a:moveTo>
                  <a:lnTo>
                    <a:pt x="0" y="79444"/>
                  </a:lnTo>
                  <a:lnTo>
                    <a:pt x="420" y="80104"/>
                  </a:lnTo>
                  <a:lnTo>
                    <a:pt x="12752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3"/>
            <p:cNvSpPr/>
            <p:nvPr/>
          </p:nvSpPr>
          <p:spPr>
            <a:xfrm>
              <a:off x="2580125" y="2462525"/>
              <a:ext cx="3188225" cy="2001100"/>
            </a:xfrm>
            <a:custGeom>
              <a:rect b="b" l="l" r="r" t="t"/>
              <a:pathLst>
                <a:path extrusionOk="0" h="80044" w="127529">
                  <a:moveTo>
                    <a:pt x="127169" y="0"/>
                  </a:moveTo>
                  <a:lnTo>
                    <a:pt x="0" y="79443"/>
                  </a:lnTo>
                  <a:lnTo>
                    <a:pt x="420" y="80043"/>
                  </a:lnTo>
                  <a:lnTo>
                    <a:pt x="127529" y="660"/>
                  </a:lnTo>
                  <a:lnTo>
                    <a:pt x="12716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3"/>
            <p:cNvSpPr/>
            <p:nvPr/>
          </p:nvSpPr>
          <p:spPr>
            <a:xfrm>
              <a:off x="2680550" y="2621400"/>
              <a:ext cx="3186750" cy="2001100"/>
            </a:xfrm>
            <a:custGeom>
              <a:rect b="b" l="l" r="r" t="t"/>
              <a:pathLst>
                <a:path extrusionOk="0" h="80044" w="127470">
                  <a:moveTo>
                    <a:pt x="127109" y="1"/>
                  </a:moveTo>
                  <a:lnTo>
                    <a:pt x="0" y="79444"/>
                  </a:lnTo>
                  <a:lnTo>
                    <a:pt x="360" y="80043"/>
                  </a:lnTo>
                  <a:lnTo>
                    <a:pt x="127469" y="660"/>
                  </a:lnTo>
                  <a:lnTo>
                    <a:pt x="127109"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3"/>
            <p:cNvSpPr/>
            <p:nvPr/>
          </p:nvSpPr>
          <p:spPr>
            <a:xfrm>
              <a:off x="2779475" y="2780300"/>
              <a:ext cx="3188250" cy="2001075"/>
            </a:xfrm>
            <a:custGeom>
              <a:rect b="b" l="l" r="r" t="t"/>
              <a:pathLst>
                <a:path extrusionOk="0" h="80043" w="127530">
                  <a:moveTo>
                    <a:pt x="127110" y="0"/>
                  </a:moveTo>
                  <a:lnTo>
                    <a:pt x="1" y="79443"/>
                  </a:lnTo>
                  <a:lnTo>
                    <a:pt x="360" y="80043"/>
                  </a:lnTo>
                  <a:lnTo>
                    <a:pt x="127529"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3"/>
            <p:cNvSpPr/>
            <p:nvPr/>
          </p:nvSpPr>
          <p:spPr>
            <a:xfrm>
              <a:off x="2878400" y="2939175"/>
              <a:ext cx="3188250" cy="2001100"/>
            </a:xfrm>
            <a:custGeom>
              <a:rect b="b" l="l" r="r" t="t"/>
              <a:pathLst>
                <a:path extrusionOk="0" h="80044" w="127530">
                  <a:moveTo>
                    <a:pt x="127110" y="1"/>
                  </a:moveTo>
                  <a:lnTo>
                    <a:pt x="1" y="79444"/>
                  </a:lnTo>
                  <a:lnTo>
                    <a:pt x="420" y="80043"/>
                  </a:lnTo>
                  <a:lnTo>
                    <a:pt x="127529"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3"/>
            <p:cNvSpPr/>
            <p:nvPr/>
          </p:nvSpPr>
          <p:spPr>
            <a:xfrm>
              <a:off x="2977325" y="3098075"/>
              <a:ext cx="3188250" cy="2001075"/>
            </a:xfrm>
            <a:custGeom>
              <a:rect b="b" l="l" r="r" t="t"/>
              <a:pathLst>
                <a:path extrusionOk="0" h="80043" w="127530">
                  <a:moveTo>
                    <a:pt x="127110" y="0"/>
                  </a:moveTo>
                  <a:lnTo>
                    <a:pt x="1" y="79443"/>
                  </a:lnTo>
                  <a:lnTo>
                    <a:pt x="421" y="80043"/>
                  </a:lnTo>
                  <a:lnTo>
                    <a:pt x="127530" y="660"/>
                  </a:lnTo>
                  <a:lnTo>
                    <a:pt x="127110"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3"/>
            <p:cNvSpPr/>
            <p:nvPr/>
          </p:nvSpPr>
          <p:spPr>
            <a:xfrm>
              <a:off x="3077750" y="3256950"/>
              <a:ext cx="3186750" cy="2001100"/>
            </a:xfrm>
            <a:custGeom>
              <a:rect b="b" l="l" r="r" t="t"/>
              <a:pathLst>
                <a:path extrusionOk="0" h="80044" w="127470">
                  <a:moveTo>
                    <a:pt x="127110" y="1"/>
                  </a:moveTo>
                  <a:lnTo>
                    <a:pt x="1" y="79444"/>
                  </a:lnTo>
                  <a:lnTo>
                    <a:pt x="361" y="80043"/>
                  </a:lnTo>
                  <a:lnTo>
                    <a:pt x="127470" y="660"/>
                  </a:lnTo>
                  <a:lnTo>
                    <a:pt x="127110"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3"/>
            <p:cNvSpPr/>
            <p:nvPr/>
          </p:nvSpPr>
          <p:spPr>
            <a:xfrm>
              <a:off x="3176700" y="3415850"/>
              <a:ext cx="3188225" cy="2002575"/>
            </a:xfrm>
            <a:custGeom>
              <a:rect b="b" l="l" r="r" t="t"/>
              <a:pathLst>
                <a:path extrusionOk="0" h="80103" w="127529">
                  <a:moveTo>
                    <a:pt x="127109" y="0"/>
                  </a:moveTo>
                  <a:lnTo>
                    <a:pt x="0" y="79443"/>
                  </a:lnTo>
                  <a:lnTo>
                    <a:pt x="360" y="80103"/>
                  </a:lnTo>
                  <a:lnTo>
                    <a:pt x="127529" y="660"/>
                  </a:lnTo>
                  <a:lnTo>
                    <a:pt x="127109"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3"/>
            <p:cNvSpPr/>
            <p:nvPr/>
          </p:nvSpPr>
          <p:spPr>
            <a:xfrm>
              <a:off x="2512675" y="2032325"/>
              <a:ext cx="593600" cy="370275"/>
            </a:xfrm>
            <a:custGeom>
              <a:rect b="b" l="l" r="r" t="t"/>
              <a:pathLst>
                <a:path extrusionOk="0" h="14811" w="23744">
                  <a:moveTo>
                    <a:pt x="22304" y="1"/>
                  </a:moveTo>
                  <a:lnTo>
                    <a:pt x="0" y="13911"/>
                  </a:lnTo>
                  <a:lnTo>
                    <a:pt x="0" y="14810"/>
                  </a:lnTo>
                  <a:lnTo>
                    <a:pt x="2374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3"/>
            <p:cNvSpPr/>
            <p:nvPr/>
          </p:nvSpPr>
          <p:spPr>
            <a:xfrm>
              <a:off x="2512675" y="2032325"/>
              <a:ext cx="239850" cy="149925"/>
            </a:xfrm>
            <a:custGeom>
              <a:rect b="b" l="l" r="r" t="t"/>
              <a:pathLst>
                <a:path extrusionOk="0" h="5997" w="9594">
                  <a:moveTo>
                    <a:pt x="8154" y="1"/>
                  </a:moveTo>
                  <a:lnTo>
                    <a:pt x="0" y="5097"/>
                  </a:lnTo>
                  <a:lnTo>
                    <a:pt x="0" y="5996"/>
                  </a:lnTo>
                  <a:lnTo>
                    <a:pt x="95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3"/>
            <p:cNvSpPr/>
            <p:nvPr/>
          </p:nvSpPr>
          <p:spPr>
            <a:xfrm>
              <a:off x="3495950" y="2032325"/>
              <a:ext cx="1025300" cy="617575"/>
            </a:xfrm>
            <a:custGeom>
              <a:rect b="b" l="l" r="r" t="t"/>
              <a:pathLst>
                <a:path extrusionOk="0" h="24703" w="41012">
                  <a:moveTo>
                    <a:pt x="39573" y="1"/>
                  </a:moveTo>
                  <a:lnTo>
                    <a:pt x="1" y="24703"/>
                  </a:lnTo>
                  <a:lnTo>
                    <a:pt x="1440" y="24703"/>
                  </a:lnTo>
                  <a:lnTo>
                    <a:pt x="4101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3"/>
            <p:cNvSpPr/>
            <p:nvPr/>
          </p:nvSpPr>
          <p:spPr>
            <a:xfrm>
              <a:off x="3849700" y="2032325"/>
              <a:ext cx="1023800" cy="617575"/>
            </a:xfrm>
            <a:custGeom>
              <a:rect b="b" l="l" r="r" t="t"/>
              <a:pathLst>
                <a:path extrusionOk="0" h="24703" w="40952">
                  <a:moveTo>
                    <a:pt x="39573" y="1"/>
                  </a:moveTo>
                  <a:lnTo>
                    <a:pt x="1" y="24703"/>
                  </a:lnTo>
                  <a:lnTo>
                    <a:pt x="1440" y="24703"/>
                  </a:lnTo>
                  <a:lnTo>
                    <a:pt x="40952"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3"/>
            <p:cNvSpPr/>
            <p:nvPr/>
          </p:nvSpPr>
          <p:spPr>
            <a:xfrm>
              <a:off x="4203450" y="2119275"/>
              <a:ext cx="848425" cy="530625"/>
            </a:xfrm>
            <a:custGeom>
              <a:rect b="b" l="l" r="r" t="t"/>
              <a:pathLst>
                <a:path extrusionOk="0" h="21225" w="33937">
                  <a:moveTo>
                    <a:pt x="33936" y="0"/>
                  </a:moveTo>
                  <a:lnTo>
                    <a:pt x="1" y="21225"/>
                  </a:lnTo>
                  <a:lnTo>
                    <a:pt x="1380" y="21225"/>
                  </a:lnTo>
                  <a:lnTo>
                    <a:pt x="33936" y="899"/>
                  </a:lnTo>
                  <a:lnTo>
                    <a:pt x="339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3"/>
            <p:cNvSpPr/>
            <p:nvPr/>
          </p:nvSpPr>
          <p:spPr>
            <a:xfrm>
              <a:off x="4557200" y="2339600"/>
              <a:ext cx="494675" cy="310300"/>
            </a:xfrm>
            <a:custGeom>
              <a:rect b="b" l="l" r="r" t="t"/>
              <a:pathLst>
                <a:path extrusionOk="0" h="12412" w="19787">
                  <a:moveTo>
                    <a:pt x="19786" y="1"/>
                  </a:moveTo>
                  <a:lnTo>
                    <a:pt x="1" y="12412"/>
                  </a:lnTo>
                  <a:lnTo>
                    <a:pt x="1380" y="12412"/>
                  </a:lnTo>
                  <a:lnTo>
                    <a:pt x="19786" y="900"/>
                  </a:lnTo>
                  <a:lnTo>
                    <a:pt x="1978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3"/>
            <p:cNvSpPr/>
            <p:nvPr/>
          </p:nvSpPr>
          <p:spPr>
            <a:xfrm>
              <a:off x="314222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3"/>
            <p:cNvSpPr/>
            <p:nvPr/>
          </p:nvSpPr>
          <p:spPr>
            <a:xfrm>
              <a:off x="4910950" y="2561450"/>
              <a:ext cx="140925" cy="88450"/>
            </a:xfrm>
            <a:custGeom>
              <a:rect b="b" l="l" r="r" t="t"/>
              <a:pathLst>
                <a:path extrusionOk="0" h="3538" w="5637">
                  <a:moveTo>
                    <a:pt x="5636" y="0"/>
                  </a:moveTo>
                  <a:lnTo>
                    <a:pt x="0" y="3538"/>
                  </a:lnTo>
                  <a:lnTo>
                    <a:pt x="1379" y="3538"/>
                  </a:lnTo>
                  <a:lnTo>
                    <a:pt x="5636" y="840"/>
                  </a:lnTo>
                  <a:lnTo>
                    <a:pt x="5636"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3"/>
            <p:cNvSpPr/>
            <p:nvPr/>
          </p:nvSpPr>
          <p:spPr>
            <a:xfrm>
              <a:off x="2788475" y="2032325"/>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3"/>
            <p:cNvSpPr/>
            <p:nvPr/>
          </p:nvSpPr>
          <p:spPr>
            <a:xfrm>
              <a:off x="2512675" y="2032325"/>
              <a:ext cx="947350" cy="590600"/>
            </a:xfrm>
            <a:custGeom>
              <a:rect b="b" l="l" r="r" t="t"/>
              <a:pathLst>
                <a:path extrusionOk="0" h="23624" w="37894">
                  <a:moveTo>
                    <a:pt x="36454" y="1"/>
                  </a:moveTo>
                  <a:lnTo>
                    <a:pt x="0" y="22784"/>
                  </a:lnTo>
                  <a:lnTo>
                    <a:pt x="0" y="23624"/>
                  </a:lnTo>
                  <a:lnTo>
                    <a:pt x="3789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3"/>
            <p:cNvSpPr/>
            <p:nvPr/>
          </p:nvSpPr>
          <p:spPr>
            <a:xfrm>
              <a:off x="4830000" y="3666150"/>
              <a:ext cx="221875" cy="137925"/>
            </a:xfrm>
            <a:custGeom>
              <a:rect b="b" l="l" r="r" t="t"/>
              <a:pathLst>
                <a:path extrusionOk="0" h="5517" w="8875">
                  <a:moveTo>
                    <a:pt x="8874" y="1"/>
                  </a:moveTo>
                  <a:lnTo>
                    <a:pt x="1" y="5517"/>
                  </a:lnTo>
                  <a:lnTo>
                    <a:pt x="1380" y="5517"/>
                  </a:lnTo>
                  <a:lnTo>
                    <a:pt x="8874" y="840"/>
                  </a:lnTo>
                  <a:lnTo>
                    <a:pt x="8874"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3"/>
            <p:cNvSpPr/>
            <p:nvPr/>
          </p:nvSpPr>
          <p:spPr>
            <a:xfrm>
              <a:off x="4476250" y="3444325"/>
              <a:ext cx="575625" cy="359750"/>
            </a:xfrm>
            <a:custGeom>
              <a:rect b="b" l="l" r="r" t="t"/>
              <a:pathLst>
                <a:path extrusionOk="0" h="14390" w="23025">
                  <a:moveTo>
                    <a:pt x="23024" y="0"/>
                  </a:moveTo>
                  <a:lnTo>
                    <a:pt x="1" y="14390"/>
                  </a:lnTo>
                  <a:lnTo>
                    <a:pt x="1440" y="14390"/>
                  </a:lnTo>
                  <a:lnTo>
                    <a:pt x="23024" y="900"/>
                  </a:lnTo>
                  <a:lnTo>
                    <a:pt x="23024"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3"/>
            <p:cNvSpPr/>
            <p:nvPr/>
          </p:nvSpPr>
          <p:spPr>
            <a:xfrm>
              <a:off x="4122525" y="3223975"/>
              <a:ext cx="929350" cy="580100"/>
            </a:xfrm>
            <a:custGeom>
              <a:rect b="b" l="l" r="r" t="t"/>
              <a:pathLst>
                <a:path extrusionOk="0" h="23204" w="37174">
                  <a:moveTo>
                    <a:pt x="37173" y="1"/>
                  </a:moveTo>
                  <a:lnTo>
                    <a:pt x="0" y="23204"/>
                  </a:lnTo>
                  <a:lnTo>
                    <a:pt x="1439" y="23204"/>
                  </a:lnTo>
                  <a:lnTo>
                    <a:pt x="37173" y="900"/>
                  </a:lnTo>
                  <a:lnTo>
                    <a:pt x="37173"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3"/>
            <p:cNvSpPr/>
            <p:nvPr/>
          </p:nvSpPr>
          <p:spPr>
            <a:xfrm>
              <a:off x="376877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3"/>
            <p:cNvSpPr/>
            <p:nvPr/>
          </p:nvSpPr>
          <p:spPr>
            <a:xfrm>
              <a:off x="3415025" y="3186500"/>
              <a:ext cx="1025275" cy="617575"/>
            </a:xfrm>
            <a:custGeom>
              <a:rect b="b" l="l" r="r" t="t"/>
              <a:pathLst>
                <a:path extrusionOk="0" h="24703" w="41011">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3"/>
            <p:cNvSpPr/>
            <p:nvPr/>
          </p:nvSpPr>
          <p:spPr>
            <a:xfrm>
              <a:off x="3061275" y="3186500"/>
              <a:ext cx="1025300" cy="617575"/>
            </a:xfrm>
            <a:custGeom>
              <a:rect b="b" l="l" r="r" t="t"/>
              <a:pathLst>
                <a:path extrusionOk="0" h="24703" w="41012">
                  <a:moveTo>
                    <a:pt x="39572" y="1"/>
                  </a:moveTo>
                  <a:lnTo>
                    <a:pt x="0" y="24703"/>
                  </a:lnTo>
                  <a:lnTo>
                    <a:pt x="1439" y="24703"/>
                  </a:lnTo>
                  <a:lnTo>
                    <a:pt x="4101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3"/>
            <p:cNvSpPr/>
            <p:nvPr/>
          </p:nvSpPr>
          <p:spPr>
            <a:xfrm>
              <a:off x="2709025" y="3186500"/>
              <a:ext cx="1023800" cy="617575"/>
            </a:xfrm>
            <a:custGeom>
              <a:rect b="b" l="l" r="r" t="t"/>
              <a:pathLst>
                <a:path extrusionOk="0" h="24703" w="40952">
                  <a:moveTo>
                    <a:pt x="39512" y="1"/>
                  </a:moveTo>
                  <a:lnTo>
                    <a:pt x="1" y="24703"/>
                  </a:lnTo>
                  <a:lnTo>
                    <a:pt x="1380" y="24703"/>
                  </a:lnTo>
                  <a:lnTo>
                    <a:pt x="40951"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3"/>
            <p:cNvSpPr/>
            <p:nvPr/>
          </p:nvSpPr>
          <p:spPr>
            <a:xfrm>
              <a:off x="2512675" y="3186500"/>
              <a:ext cx="866400" cy="541150"/>
            </a:xfrm>
            <a:custGeom>
              <a:rect b="b" l="l" r="r" t="t"/>
              <a:pathLst>
                <a:path extrusionOk="0" h="21646" w="34656">
                  <a:moveTo>
                    <a:pt x="33216" y="1"/>
                  </a:moveTo>
                  <a:lnTo>
                    <a:pt x="0" y="20806"/>
                  </a:lnTo>
                  <a:lnTo>
                    <a:pt x="0" y="21645"/>
                  </a:lnTo>
                  <a:lnTo>
                    <a:pt x="3465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3"/>
            <p:cNvSpPr/>
            <p:nvPr/>
          </p:nvSpPr>
          <p:spPr>
            <a:xfrm>
              <a:off x="2512675" y="3186500"/>
              <a:ext cx="512650" cy="320800"/>
            </a:xfrm>
            <a:custGeom>
              <a:rect b="b" l="l" r="r" t="t"/>
              <a:pathLst>
                <a:path extrusionOk="0" h="12832" w="20506">
                  <a:moveTo>
                    <a:pt x="19126" y="1"/>
                  </a:moveTo>
                  <a:lnTo>
                    <a:pt x="0" y="11932"/>
                  </a:lnTo>
                  <a:lnTo>
                    <a:pt x="0" y="12831"/>
                  </a:lnTo>
                  <a:lnTo>
                    <a:pt x="20505"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3"/>
            <p:cNvSpPr/>
            <p:nvPr/>
          </p:nvSpPr>
          <p:spPr>
            <a:xfrm>
              <a:off x="2512675" y="3186500"/>
              <a:ext cx="158900" cy="100450"/>
            </a:xfrm>
            <a:custGeom>
              <a:rect b="b" l="l" r="r" t="t"/>
              <a:pathLst>
                <a:path extrusionOk="0" h="4018" w="6356">
                  <a:moveTo>
                    <a:pt x="4977" y="1"/>
                  </a:moveTo>
                  <a:lnTo>
                    <a:pt x="0" y="3118"/>
                  </a:lnTo>
                  <a:lnTo>
                    <a:pt x="0" y="4018"/>
                  </a:lnTo>
                  <a:lnTo>
                    <a:pt x="6356" y="1"/>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2">
    <p:bg>
      <p:bgPr>
        <a:solidFill>
          <a:srgbClr val="282828"/>
        </a:solidFill>
      </p:bgPr>
    </p:bg>
    <p:spTree>
      <p:nvGrpSpPr>
        <p:cNvPr id="1896" name="Shape 1896"/>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_1">
    <p:bg>
      <p:bgPr>
        <a:solidFill>
          <a:srgbClr val="F1F3F2"/>
        </a:solidFill>
      </p:bgPr>
    </p:bg>
    <p:spTree>
      <p:nvGrpSpPr>
        <p:cNvPr id="1897" name="Shape 1897"/>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1_1">
    <p:bg>
      <p:bgPr>
        <a:solidFill>
          <a:srgbClr val="FFFFFF"/>
        </a:solidFill>
      </p:bgPr>
    </p:bg>
    <p:spTree>
      <p:nvGrpSpPr>
        <p:cNvPr id="1898" name="Shape 1898"/>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899" name="Shape 1899"/>
        <p:cNvGrpSpPr/>
        <p:nvPr/>
      </p:nvGrpSpPr>
      <p:grpSpPr>
        <a:xfrm>
          <a:off x="0" y="0"/>
          <a:ext cx="0" cy="0"/>
          <a:chOff x="0" y="0"/>
          <a:chExt cx="0" cy="0"/>
        </a:xfrm>
      </p:grpSpPr>
      <p:sp>
        <p:nvSpPr>
          <p:cNvPr id="1900" name="Google Shape;1900;p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01" name="Google Shape;1901;p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2" name="Google Shape;1902;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bg>
      <p:bgPr>
        <a:solidFill>
          <a:srgbClr val="282828"/>
        </a:solidFill>
      </p:bgPr>
    </p:bg>
    <p:spTree>
      <p:nvGrpSpPr>
        <p:cNvPr id="1907" name="Shape 1907"/>
        <p:cNvGrpSpPr/>
        <p:nvPr/>
      </p:nvGrpSpPr>
      <p:grpSpPr>
        <a:xfrm>
          <a:off x="0" y="0"/>
          <a:ext cx="0" cy="0"/>
          <a:chOff x="0" y="0"/>
          <a:chExt cx="0" cy="0"/>
        </a:xfrm>
      </p:grpSpPr>
      <p:sp>
        <p:nvSpPr>
          <p:cNvPr id="1908" name="Google Shape;1908;p99"/>
          <p:cNvSpPr txBox="1"/>
          <p:nvPr>
            <p:ph type="ctrTitle"/>
          </p:nvPr>
        </p:nvSpPr>
        <p:spPr>
          <a:xfrm>
            <a:off x="3586100" y="769000"/>
            <a:ext cx="51699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cxnSp>
        <p:nvCxnSpPr>
          <p:cNvPr id="1909" name="Google Shape;1909;p99"/>
          <p:cNvCxnSpPr/>
          <p:nvPr/>
        </p:nvCxnSpPr>
        <p:spPr>
          <a:xfrm>
            <a:off x="3662290" y="3260859"/>
            <a:ext cx="1233900" cy="0"/>
          </a:xfrm>
          <a:prstGeom prst="straightConnector1">
            <a:avLst/>
          </a:prstGeom>
          <a:noFill/>
          <a:ln cap="flat" cmpd="sng" w="9525">
            <a:solidFill>
              <a:srgbClr val="FF1864"/>
            </a:solidFill>
            <a:prstDash val="solid"/>
            <a:round/>
            <a:headEnd len="med" w="med" type="none"/>
            <a:tailEnd len="med" w="med" type="none"/>
          </a:ln>
        </p:spPr>
      </p:cxnSp>
      <p:pic>
        <p:nvPicPr>
          <p:cNvPr id="1910" name="Google Shape;1910;p99"/>
          <p:cNvPicPr preferRelativeResize="0"/>
          <p:nvPr/>
        </p:nvPicPr>
        <p:blipFill rotWithShape="1">
          <a:blip r:embed="rId2">
            <a:alphaModFix/>
          </a:blip>
          <a:srcRect b="0" l="17129" r="0" t="0"/>
          <a:stretch/>
        </p:blipFill>
        <p:spPr>
          <a:xfrm>
            <a:off x="0" y="861825"/>
            <a:ext cx="2767149" cy="3419849"/>
          </a:xfrm>
          <a:prstGeom prst="rect">
            <a:avLst/>
          </a:prstGeom>
          <a:noFill/>
          <a:ln>
            <a:noFill/>
          </a:ln>
        </p:spPr>
      </p:pic>
      <p:sp>
        <p:nvSpPr>
          <p:cNvPr id="1911" name="Google Shape;1911;p99"/>
          <p:cNvSpPr txBox="1"/>
          <p:nvPr>
            <p:ph idx="2" type="ctrTitle"/>
          </p:nvPr>
        </p:nvSpPr>
        <p:spPr>
          <a:xfrm>
            <a:off x="3586100" y="2313993"/>
            <a:ext cx="5169900" cy="69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912" name="Google Shape;1912;p99"/>
          <p:cNvSpPr txBox="1"/>
          <p:nvPr>
            <p:ph idx="3" type="ctrTitle"/>
          </p:nvPr>
        </p:nvSpPr>
        <p:spPr>
          <a:xfrm>
            <a:off x="3586100" y="3512781"/>
            <a:ext cx="5169900" cy="125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alt">
  <p:cSld name="TITLE_3">
    <p:bg>
      <p:bgPr>
        <a:solidFill>
          <a:srgbClr val="282828"/>
        </a:solidFill>
      </p:bgPr>
    </p:bg>
    <p:spTree>
      <p:nvGrpSpPr>
        <p:cNvPr id="1913" name="Shape 1913"/>
        <p:cNvGrpSpPr/>
        <p:nvPr/>
      </p:nvGrpSpPr>
      <p:grpSpPr>
        <a:xfrm>
          <a:off x="0" y="0"/>
          <a:ext cx="0" cy="0"/>
          <a:chOff x="0" y="0"/>
          <a:chExt cx="0" cy="0"/>
        </a:xfrm>
      </p:grpSpPr>
      <p:sp>
        <p:nvSpPr>
          <p:cNvPr id="1914" name="Google Shape;1914;p100"/>
          <p:cNvSpPr txBox="1"/>
          <p:nvPr>
            <p:ph type="ctrTitle"/>
          </p:nvPr>
        </p:nvSpPr>
        <p:spPr>
          <a:xfrm>
            <a:off x="3586100" y="769000"/>
            <a:ext cx="5169900" cy="1545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1F3F2"/>
              </a:buClr>
              <a:buSzPts val="3000"/>
              <a:buNone/>
              <a:defRPr sz="3000">
                <a:solidFill>
                  <a:srgbClr val="F1F3F2"/>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cxnSp>
        <p:nvCxnSpPr>
          <p:cNvPr id="1915" name="Google Shape;1915;p100"/>
          <p:cNvCxnSpPr/>
          <p:nvPr/>
        </p:nvCxnSpPr>
        <p:spPr>
          <a:xfrm>
            <a:off x="3662290" y="3260859"/>
            <a:ext cx="1233900" cy="0"/>
          </a:xfrm>
          <a:prstGeom prst="straightConnector1">
            <a:avLst/>
          </a:prstGeom>
          <a:noFill/>
          <a:ln cap="flat" cmpd="sng" w="9525">
            <a:solidFill>
              <a:srgbClr val="FF1864"/>
            </a:solidFill>
            <a:prstDash val="solid"/>
            <a:round/>
            <a:headEnd len="med" w="med" type="none"/>
            <a:tailEnd len="med" w="med" type="none"/>
          </a:ln>
        </p:spPr>
      </p:cxnSp>
      <p:pic>
        <p:nvPicPr>
          <p:cNvPr id="1916" name="Google Shape;1916;p100"/>
          <p:cNvPicPr preferRelativeResize="0"/>
          <p:nvPr/>
        </p:nvPicPr>
        <p:blipFill rotWithShape="1">
          <a:blip r:embed="rId2">
            <a:alphaModFix/>
          </a:blip>
          <a:srcRect b="0" l="18273" r="0" t="0"/>
          <a:stretch/>
        </p:blipFill>
        <p:spPr>
          <a:xfrm>
            <a:off x="0" y="861825"/>
            <a:ext cx="2767149" cy="3419849"/>
          </a:xfrm>
          <a:prstGeom prst="rect">
            <a:avLst/>
          </a:prstGeom>
          <a:noFill/>
          <a:ln>
            <a:noFill/>
          </a:ln>
        </p:spPr>
      </p:pic>
      <p:sp>
        <p:nvSpPr>
          <p:cNvPr id="1917" name="Google Shape;1917;p100"/>
          <p:cNvSpPr txBox="1"/>
          <p:nvPr>
            <p:ph idx="2" type="ctrTitle"/>
          </p:nvPr>
        </p:nvSpPr>
        <p:spPr>
          <a:xfrm>
            <a:off x="3586100" y="2313993"/>
            <a:ext cx="5169900" cy="692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B4B5B1"/>
              </a:buClr>
              <a:buSzPts val="2100"/>
              <a:buFont typeface="Roboto Light"/>
              <a:buNone/>
              <a:defRPr sz="2100">
                <a:solidFill>
                  <a:srgbClr val="B4B5B1"/>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918" name="Google Shape;1918;p100"/>
          <p:cNvSpPr txBox="1"/>
          <p:nvPr>
            <p:ph idx="3" type="ctrTitle"/>
          </p:nvPr>
        </p:nvSpPr>
        <p:spPr>
          <a:xfrm>
            <a:off x="3586100" y="3512781"/>
            <a:ext cx="5169900" cy="1253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1F3F2"/>
              </a:buClr>
              <a:buSzPts val="1200"/>
              <a:buFont typeface="Roboto Light"/>
              <a:buNone/>
              <a:defRPr sz="1200">
                <a:solidFill>
                  <a:srgbClr val="F1F3F2"/>
                </a:solidFill>
                <a:latin typeface="Roboto Light"/>
                <a:ea typeface="Roboto Light"/>
                <a:cs typeface="Roboto Light"/>
                <a:sym typeface="Roboto Light"/>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rgbClr val="282828"/>
        </a:solidFill>
      </p:bgPr>
    </p:bg>
    <p:spTree>
      <p:nvGrpSpPr>
        <p:cNvPr id="1919" name="Shape 1919"/>
        <p:cNvGrpSpPr/>
        <p:nvPr/>
      </p:nvGrpSpPr>
      <p:grpSpPr>
        <a:xfrm>
          <a:off x="0" y="0"/>
          <a:ext cx="0" cy="0"/>
          <a:chOff x="0" y="0"/>
          <a:chExt cx="0" cy="0"/>
        </a:xfrm>
      </p:grpSpPr>
      <p:pic>
        <p:nvPicPr>
          <p:cNvPr id="1920" name="Google Shape;1920;p101"/>
          <p:cNvPicPr preferRelativeResize="0"/>
          <p:nvPr/>
        </p:nvPicPr>
        <p:blipFill rotWithShape="1">
          <a:blip r:embed="rId2">
            <a:alphaModFix amt="10000"/>
          </a:blip>
          <a:srcRect b="0" l="-1120" r="171" t="0"/>
          <a:stretch/>
        </p:blipFill>
        <p:spPr>
          <a:xfrm>
            <a:off x="4486275" y="-800100"/>
            <a:ext cx="6646902" cy="6743701"/>
          </a:xfrm>
          <a:prstGeom prst="rect">
            <a:avLst/>
          </a:prstGeom>
          <a:noFill/>
          <a:ln>
            <a:noFill/>
          </a:ln>
        </p:spPr>
      </p:pic>
      <p:sp>
        <p:nvSpPr>
          <p:cNvPr id="1921" name="Google Shape;1921;p101"/>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22" name="Google Shape;1922;p101"/>
          <p:cNvSpPr txBox="1"/>
          <p:nvPr>
            <p:ph idx="1" type="subTitle"/>
          </p:nvPr>
        </p:nvSpPr>
        <p:spPr>
          <a:xfrm>
            <a:off x="311700" y="3030050"/>
            <a:ext cx="8520600" cy="79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rgbClr val="B4B5B1"/>
              </a:buClr>
              <a:buSzPts val="2800"/>
              <a:buFont typeface="Roboto Light"/>
              <a:buNone/>
              <a:defRPr sz="28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923" name="Google Shape;1923;p101"/>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1924" name="Google Shape;1924;p101"/>
          <p:cNvPicPr preferRelativeResize="0"/>
          <p:nvPr/>
        </p:nvPicPr>
        <p:blipFill rotWithShape="1">
          <a:blip r:embed="rId3">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No-BG">
  <p:cSld name="TITLE_2_1">
    <p:bg>
      <p:bgPr>
        <a:solidFill>
          <a:srgbClr val="282828"/>
        </a:solidFill>
      </p:bgPr>
    </p:bg>
    <p:spTree>
      <p:nvGrpSpPr>
        <p:cNvPr id="1925" name="Shape 1925"/>
        <p:cNvGrpSpPr/>
        <p:nvPr/>
      </p:nvGrpSpPr>
      <p:grpSpPr>
        <a:xfrm>
          <a:off x="0" y="0"/>
          <a:ext cx="0" cy="0"/>
          <a:chOff x="0" y="0"/>
          <a:chExt cx="0" cy="0"/>
        </a:xfrm>
      </p:grpSpPr>
      <p:sp>
        <p:nvSpPr>
          <p:cNvPr id="1926" name="Google Shape;1926;p102"/>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27" name="Google Shape;1927;p102"/>
          <p:cNvSpPr txBox="1"/>
          <p:nvPr>
            <p:ph idx="1" type="subTitle"/>
          </p:nvPr>
        </p:nvSpPr>
        <p:spPr>
          <a:xfrm>
            <a:off x="311700" y="3030050"/>
            <a:ext cx="8520600" cy="79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rgbClr val="B4B5B1"/>
              </a:buClr>
              <a:buSzPts val="2800"/>
              <a:buFont typeface="Roboto Light"/>
              <a:buNone/>
              <a:defRPr sz="2800">
                <a:solidFill>
                  <a:srgbClr val="B4B5B1"/>
                </a:solidFill>
                <a:latin typeface="Roboto Light"/>
                <a:ea typeface="Roboto Light"/>
                <a:cs typeface="Roboto Light"/>
                <a:sym typeface="Roboto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1928" name="Google Shape;1928;p102"/>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pic>
        <p:nvPicPr>
          <p:cNvPr id="1929" name="Google Shape;1929;p102"/>
          <p:cNvPicPr preferRelativeResize="0"/>
          <p:nvPr/>
        </p:nvPicPr>
        <p:blipFill rotWithShape="1">
          <a:blip r:embed="rId2">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82828"/>
        </a:solidFill>
      </p:bgPr>
    </p:bg>
    <p:spTree>
      <p:nvGrpSpPr>
        <p:cNvPr id="1930" name="Shape 1930"/>
        <p:cNvGrpSpPr/>
        <p:nvPr/>
      </p:nvGrpSpPr>
      <p:grpSpPr>
        <a:xfrm>
          <a:off x="0" y="0"/>
          <a:ext cx="0" cy="0"/>
          <a:chOff x="0" y="0"/>
          <a:chExt cx="0" cy="0"/>
        </a:xfrm>
      </p:grpSpPr>
      <p:pic>
        <p:nvPicPr>
          <p:cNvPr id="1931" name="Google Shape;1931;p103"/>
          <p:cNvPicPr preferRelativeResize="0"/>
          <p:nvPr/>
        </p:nvPicPr>
        <p:blipFill rotWithShape="1">
          <a:blip r:embed="rId2">
            <a:alphaModFix amt="10000"/>
          </a:blip>
          <a:srcRect b="0" l="-1120" r="171" t="0"/>
          <a:stretch/>
        </p:blipFill>
        <p:spPr>
          <a:xfrm>
            <a:off x="4486275" y="-800100"/>
            <a:ext cx="6646902" cy="6743701"/>
          </a:xfrm>
          <a:prstGeom prst="rect">
            <a:avLst/>
          </a:prstGeom>
          <a:noFill/>
          <a:ln>
            <a:noFill/>
          </a:ln>
        </p:spPr>
      </p:pic>
      <p:cxnSp>
        <p:nvCxnSpPr>
          <p:cNvPr id="1932" name="Google Shape;1932;p103"/>
          <p:cNvCxnSpPr/>
          <p:nvPr/>
        </p:nvCxnSpPr>
        <p:spPr>
          <a:xfrm>
            <a:off x="4177800" y="2862725"/>
            <a:ext cx="788400" cy="0"/>
          </a:xfrm>
          <a:prstGeom prst="straightConnector1">
            <a:avLst/>
          </a:prstGeom>
          <a:noFill/>
          <a:ln cap="flat" cmpd="sng" w="9525">
            <a:solidFill>
              <a:srgbClr val="FF1864"/>
            </a:solidFill>
            <a:prstDash val="solid"/>
            <a:round/>
            <a:headEnd len="med" w="med" type="none"/>
            <a:tailEnd len="med" w="med" type="none"/>
          </a:ln>
        </p:spPr>
      </p:cxnSp>
      <p:sp>
        <p:nvSpPr>
          <p:cNvPr id="1933" name="Google Shape;1933;p103"/>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1F3F2"/>
              </a:buClr>
              <a:buSzPts val="3600"/>
              <a:buFont typeface="Roboto Medium"/>
              <a:buNone/>
              <a:defRPr sz="3600">
                <a:solidFill>
                  <a:srgbClr val="F1F3F2"/>
                </a:solidFill>
                <a:latin typeface="Roboto Medium"/>
                <a:ea typeface="Roboto Medium"/>
                <a:cs typeface="Roboto Medium"/>
                <a:sym typeface="Roboto Mediu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934" name="Google Shape;1934;p103"/>
          <p:cNvPicPr preferRelativeResize="0"/>
          <p:nvPr/>
        </p:nvPicPr>
        <p:blipFill rotWithShape="1">
          <a:blip r:embed="rId3">
            <a:alphaModFix/>
          </a:blip>
          <a:srcRect b="913" l="0" r="0" t="903"/>
          <a:stretch/>
        </p:blipFill>
        <p:spPr>
          <a:xfrm>
            <a:off x="8415200" y="4722588"/>
            <a:ext cx="608574" cy="2748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29" Type="http://schemas.openxmlformats.org/officeDocument/2006/relationships/theme" Target="../theme/theme2.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20" Type="http://schemas.openxmlformats.org/officeDocument/2006/relationships/slideLayout" Target="../slideLayouts/slideLayout114.xml"/><Relationship Id="rId22" Type="http://schemas.openxmlformats.org/officeDocument/2006/relationships/slideLayout" Target="../slideLayouts/slideLayout116.xml"/><Relationship Id="rId21" Type="http://schemas.openxmlformats.org/officeDocument/2006/relationships/slideLayout" Target="../slideLayouts/slideLayout115.xml"/><Relationship Id="rId24" Type="http://schemas.openxmlformats.org/officeDocument/2006/relationships/theme" Target="../theme/theme3.xml"/><Relationship Id="rId23" Type="http://schemas.openxmlformats.org/officeDocument/2006/relationships/slideLayout" Target="../slideLayouts/slideLayout117.xml"/><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3" Type="http://schemas.openxmlformats.org/officeDocument/2006/relationships/slideLayout" Target="../slideLayouts/slideLayout107.xml"/><Relationship Id="rId12" Type="http://schemas.openxmlformats.org/officeDocument/2006/relationships/slideLayout" Target="../slideLayouts/slideLayout106.xml"/><Relationship Id="rId15" Type="http://schemas.openxmlformats.org/officeDocument/2006/relationships/slideLayout" Target="../slideLayouts/slideLayout109.xml"/><Relationship Id="rId14" Type="http://schemas.openxmlformats.org/officeDocument/2006/relationships/slideLayout" Target="../slideLayouts/slideLayout108.xml"/><Relationship Id="rId17" Type="http://schemas.openxmlformats.org/officeDocument/2006/relationships/slideLayout" Target="../slideLayouts/slideLayout111.xml"/><Relationship Id="rId16" Type="http://schemas.openxmlformats.org/officeDocument/2006/relationships/slideLayout" Target="../slideLayouts/slideLayout110.xml"/><Relationship Id="rId19" Type="http://schemas.openxmlformats.org/officeDocument/2006/relationships/slideLayout" Target="../slideLayouts/slideLayout113.xml"/><Relationship Id="rId18"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275404" y="330665"/>
            <a:ext cx="7149600" cy="742200"/>
          </a:xfrm>
          <a:prstGeom prst="rect">
            <a:avLst/>
          </a:prstGeom>
          <a:noFill/>
          <a:ln>
            <a:noFill/>
          </a:ln>
        </p:spPr>
        <p:txBody>
          <a:bodyPr anchorCtr="0" anchor="ctr" bIns="17150" lIns="34300" spcFirstLastPara="1" rIns="34300" wrap="square" tIns="17150">
            <a:noAutofit/>
          </a:bodyPr>
          <a:lstStyle>
            <a:lvl1pPr lvl="0" marR="0" rtl="0" algn="l">
              <a:lnSpc>
                <a:spcPct val="80000"/>
              </a:lnSpc>
              <a:spcBef>
                <a:spcPts val="0"/>
              </a:spcBef>
              <a:spcAft>
                <a:spcPts val="0"/>
              </a:spcAft>
              <a:buClr>
                <a:schemeClr val="dk1"/>
              </a:buClr>
              <a:buSzPts val="3600"/>
              <a:buFont typeface="Inter"/>
              <a:buNone/>
              <a:defRPr b="1" i="0" sz="3600" u="none" cap="none" strike="noStrike">
                <a:solidFill>
                  <a:schemeClr val="dk1"/>
                </a:solidFill>
                <a:latin typeface="Inter"/>
                <a:ea typeface="Inter"/>
                <a:cs typeface="Inter"/>
                <a:sym typeface="Inter"/>
              </a:defRPr>
            </a:lvl1pPr>
            <a:lvl2pPr lvl="1" rtl="0">
              <a:spcBef>
                <a:spcPts val="0"/>
              </a:spcBef>
              <a:spcAft>
                <a:spcPts val="0"/>
              </a:spcAft>
              <a:buSzPts val="600"/>
              <a:buNone/>
              <a:defRPr sz="700"/>
            </a:lvl2pPr>
            <a:lvl3pPr lvl="2" rtl="0">
              <a:spcBef>
                <a:spcPts val="0"/>
              </a:spcBef>
              <a:spcAft>
                <a:spcPts val="0"/>
              </a:spcAft>
              <a:buSzPts val="600"/>
              <a:buNone/>
              <a:defRPr sz="700"/>
            </a:lvl3pPr>
            <a:lvl4pPr lvl="3" rtl="0">
              <a:spcBef>
                <a:spcPts val="0"/>
              </a:spcBef>
              <a:spcAft>
                <a:spcPts val="0"/>
              </a:spcAft>
              <a:buSzPts val="600"/>
              <a:buNone/>
              <a:defRPr sz="700"/>
            </a:lvl4pPr>
            <a:lvl5pPr lvl="4" rtl="0">
              <a:spcBef>
                <a:spcPts val="0"/>
              </a:spcBef>
              <a:spcAft>
                <a:spcPts val="0"/>
              </a:spcAft>
              <a:buSzPts val="600"/>
              <a:buNone/>
              <a:defRPr sz="700"/>
            </a:lvl5pPr>
            <a:lvl6pPr lvl="5" rtl="0">
              <a:spcBef>
                <a:spcPts val="0"/>
              </a:spcBef>
              <a:spcAft>
                <a:spcPts val="0"/>
              </a:spcAft>
              <a:buSzPts val="600"/>
              <a:buNone/>
              <a:defRPr sz="700"/>
            </a:lvl6pPr>
            <a:lvl7pPr lvl="6" rtl="0">
              <a:spcBef>
                <a:spcPts val="0"/>
              </a:spcBef>
              <a:spcAft>
                <a:spcPts val="0"/>
              </a:spcAft>
              <a:buSzPts val="600"/>
              <a:buNone/>
              <a:defRPr sz="700"/>
            </a:lvl7pPr>
            <a:lvl8pPr lvl="7" rtl="0">
              <a:spcBef>
                <a:spcPts val="0"/>
              </a:spcBef>
              <a:spcAft>
                <a:spcPts val="0"/>
              </a:spcAft>
              <a:buSzPts val="600"/>
              <a:buNone/>
              <a:defRPr sz="700"/>
            </a:lvl8pPr>
            <a:lvl9pPr lvl="8" rtl="0">
              <a:spcBef>
                <a:spcPts val="0"/>
              </a:spcBef>
              <a:spcAft>
                <a:spcPts val="0"/>
              </a:spcAft>
              <a:buSzPts val="600"/>
              <a:buNone/>
              <a:defRPr sz="700"/>
            </a:lvl9pPr>
          </a:lstStyle>
          <a:p/>
        </p:txBody>
      </p:sp>
      <p:sp>
        <p:nvSpPr>
          <p:cNvPr id="60" name="Google Shape;60;p13"/>
          <p:cNvSpPr txBox="1"/>
          <p:nvPr>
            <p:ph idx="1" type="body"/>
          </p:nvPr>
        </p:nvSpPr>
        <p:spPr>
          <a:xfrm>
            <a:off x="275404" y="1808797"/>
            <a:ext cx="7149600" cy="2297700"/>
          </a:xfrm>
          <a:prstGeom prst="rect">
            <a:avLst/>
          </a:prstGeom>
          <a:noFill/>
          <a:ln>
            <a:noFill/>
          </a:ln>
        </p:spPr>
        <p:txBody>
          <a:bodyPr anchorCtr="0" anchor="t" bIns="17150" lIns="34300" spcFirstLastPara="1" rIns="34300" wrap="square" tIns="17150">
            <a:noAutofit/>
          </a:bodyPr>
          <a:lstStyle>
            <a:lvl1pPr indent="-228600" lvl="0" marL="4572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Inter Light"/>
                <a:ea typeface="Inter Light"/>
                <a:cs typeface="Inter Light"/>
                <a:sym typeface="Inter Light"/>
              </a:defRPr>
            </a:lvl1pPr>
            <a:lvl2pPr indent="-285750" lvl="1" marL="914400" marR="0" rtl="0" algn="l">
              <a:lnSpc>
                <a:spcPct val="90000"/>
              </a:lnSpc>
              <a:spcBef>
                <a:spcPts val="200"/>
              </a:spcBef>
              <a:spcAft>
                <a:spcPts val="0"/>
              </a:spcAft>
              <a:buClr>
                <a:schemeClr val="dk1"/>
              </a:buClr>
              <a:buSzPts val="900"/>
              <a:buFont typeface="Arial"/>
              <a:buChar char="•"/>
              <a:defRPr b="0" i="0" sz="900" u="none" cap="none" strike="noStrike">
                <a:solidFill>
                  <a:schemeClr val="dk1"/>
                </a:solidFill>
                <a:latin typeface="Inter Light"/>
                <a:ea typeface="Inter Light"/>
                <a:cs typeface="Inter Light"/>
                <a:sym typeface="Inter Light"/>
              </a:defRPr>
            </a:lvl2pPr>
            <a:lvl3pPr indent="-279400" lvl="2" marL="1371600" marR="0" rtl="0" algn="l">
              <a:lnSpc>
                <a:spcPct val="90000"/>
              </a:lnSpc>
              <a:spcBef>
                <a:spcPts val="200"/>
              </a:spcBef>
              <a:spcAft>
                <a:spcPts val="0"/>
              </a:spcAft>
              <a:buClr>
                <a:schemeClr val="dk1"/>
              </a:buClr>
              <a:buSzPts val="800"/>
              <a:buFont typeface="Arial"/>
              <a:buChar char="•"/>
              <a:defRPr b="0" i="0" sz="800" u="none" cap="none" strike="noStrike">
                <a:solidFill>
                  <a:schemeClr val="dk1"/>
                </a:solidFill>
                <a:latin typeface="Inter Light"/>
                <a:ea typeface="Inter Light"/>
                <a:cs typeface="Inter Light"/>
                <a:sym typeface="Inter Light"/>
              </a:defRPr>
            </a:lvl3pPr>
            <a:lvl4pPr indent="-273050" lvl="3" marL="1828800" marR="0" rtl="0" algn="l">
              <a:lnSpc>
                <a:spcPct val="90000"/>
              </a:lnSpc>
              <a:spcBef>
                <a:spcPts val="200"/>
              </a:spcBef>
              <a:spcAft>
                <a:spcPts val="0"/>
              </a:spcAft>
              <a:buClr>
                <a:schemeClr val="dk1"/>
              </a:buClr>
              <a:buSzPts val="700"/>
              <a:buFont typeface="Arial"/>
              <a:buChar char="•"/>
              <a:defRPr b="0" i="0" sz="700" u="none" cap="none" strike="noStrike">
                <a:solidFill>
                  <a:schemeClr val="dk1"/>
                </a:solidFill>
                <a:latin typeface="Inter Light"/>
                <a:ea typeface="Inter Light"/>
                <a:cs typeface="Inter Light"/>
                <a:sym typeface="Inter Light"/>
              </a:defRPr>
            </a:lvl4pPr>
            <a:lvl5pPr indent="-273050" lvl="4" marL="2286000" marR="0" rtl="0" algn="l">
              <a:lnSpc>
                <a:spcPct val="90000"/>
              </a:lnSpc>
              <a:spcBef>
                <a:spcPts val="200"/>
              </a:spcBef>
              <a:spcAft>
                <a:spcPts val="0"/>
              </a:spcAft>
              <a:buClr>
                <a:schemeClr val="dk1"/>
              </a:buClr>
              <a:buSzPts val="700"/>
              <a:buFont typeface="Arial"/>
              <a:buChar char="•"/>
              <a:defRPr b="0" i="0" sz="700" u="none" cap="none" strike="noStrike">
                <a:solidFill>
                  <a:schemeClr val="dk1"/>
                </a:solidFill>
                <a:latin typeface="Inter Light"/>
                <a:ea typeface="Inter Light"/>
                <a:cs typeface="Inter Light"/>
                <a:sym typeface="Inter Light"/>
              </a:defRPr>
            </a:lvl5pPr>
            <a:lvl6pPr indent="-273050" lvl="5" marL="2743200" marR="0" rtl="0" algn="l">
              <a:lnSpc>
                <a:spcPct val="90000"/>
              </a:lnSpc>
              <a:spcBef>
                <a:spcPts val="200"/>
              </a:spcBef>
              <a:spcAft>
                <a:spcPts val="0"/>
              </a:spcAft>
              <a:buClr>
                <a:schemeClr val="dk1"/>
              </a:buClr>
              <a:buSzPts val="700"/>
              <a:buFont typeface="Arial"/>
              <a:buChar char="•"/>
              <a:defRPr b="0" i="0" sz="700" u="none" cap="none" strike="noStrike">
                <a:solidFill>
                  <a:schemeClr val="dk1"/>
                </a:solidFill>
                <a:latin typeface="Inter Light"/>
                <a:ea typeface="Inter Light"/>
                <a:cs typeface="Inter Light"/>
                <a:sym typeface="Inter Light"/>
              </a:defRPr>
            </a:lvl6pPr>
            <a:lvl7pPr indent="-273050" lvl="6" marL="3200400" marR="0" rtl="0" algn="l">
              <a:lnSpc>
                <a:spcPct val="90000"/>
              </a:lnSpc>
              <a:spcBef>
                <a:spcPts val="200"/>
              </a:spcBef>
              <a:spcAft>
                <a:spcPts val="0"/>
              </a:spcAft>
              <a:buClr>
                <a:schemeClr val="dk1"/>
              </a:buClr>
              <a:buSzPts val="700"/>
              <a:buFont typeface="Arial"/>
              <a:buChar char="•"/>
              <a:defRPr b="0" i="0" sz="700" u="none" cap="none" strike="noStrike">
                <a:solidFill>
                  <a:schemeClr val="dk1"/>
                </a:solidFill>
                <a:latin typeface="Inter Light"/>
                <a:ea typeface="Inter Light"/>
                <a:cs typeface="Inter Light"/>
                <a:sym typeface="Inter Light"/>
              </a:defRPr>
            </a:lvl7pPr>
            <a:lvl8pPr indent="-273050" lvl="7" marL="3657600" marR="0" rtl="0" algn="l">
              <a:lnSpc>
                <a:spcPct val="90000"/>
              </a:lnSpc>
              <a:spcBef>
                <a:spcPts val="200"/>
              </a:spcBef>
              <a:spcAft>
                <a:spcPts val="0"/>
              </a:spcAft>
              <a:buClr>
                <a:schemeClr val="dk1"/>
              </a:buClr>
              <a:buSzPts val="700"/>
              <a:buFont typeface="Arial"/>
              <a:buChar char="•"/>
              <a:defRPr b="0" i="0" sz="700" u="none" cap="none" strike="noStrike">
                <a:solidFill>
                  <a:schemeClr val="dk1"/>
                </a:solidFill>
                <a:latin typeface="Inter Light"/>
                <a:ea typeface="Inter Light"/>
                <a:cs typeface="Inter Light"/>
                <a:sym typeface="Inter Light"/>
              </a:defRPr>
            </a:lvl8pPr>
            <a:lvl9pPr indent="-273050" lvl="8" marL="4114800" marR="0" rtl="0" algn="l">
              <a:lnSpc>
                <a:spcPct val="90000"/>
              </a:lnSpc>
              <a:spcBef>
                <a:spcPts val="200"/>
              </a:spcBef>
              <a:spcAft>
                <a:spcPts val="0"/>
              </a:spcAft>
              <a:buClr>
                <a:schemeClr val="dk1"/>
              </a:buClr>
              <a:buSzPts val="700"/>
              <a:buFont typeface="Arial"/>
              <a:buChar char="•"/>
              <a:defRPr b="0" i="0" sz="700" u="none" cap="none" strike="noStrike">
                <a:solidFill>
                  <a:schemeClr val="dk1"/>
                </a:solidFill>
                <a:latin typeface="Inter Light"/>
                <a:ea typeface="Inter Light"/>
                <a:cs typeface="Inter Light"/>
                <a:sym typeface="Inter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5593">
          <p15:clr>
            <a:srgbClr val="F26B43"/>
          </p15:clr>
        </p15:guide>
        <p15:guide id="3" pos="167">
          <p15:clr>
            <a:srgbClr val="F26B43"/>
          </p15:clr>
        </p15:guide>
        <p15:guide id="4" orient="horz" pos="1620">
          <p15:clr>
            <a:srgbClr val="F26B43"/>
          </p15:clr>
        </p15:guide>
        <p15:guide id="5" orient="horz" pos="174">
          <p15:clr>
            <a:srgbClr val="F26B43"/>
          </p15:clr>
        </p15:guide>
        <p15:guide id="6" orient="horz" pos="3066">
          <p15:clr>
            <a:srgbClr val="F26B43"/>
          </p15:clr>
        </p15:guide>
        <p15:guide id="7" orient="horz" pos="2947">
          <p15:clr>
            <a:srgbClr val="F26B43"/>
          </p15:clr>
        </p15:guide>
        <p15:guide id="8" orient="horz" pos="506">
          <p15:clr>
            <a:srgbClr val="FBAE40"/>
          </p15:clr>
        </p15:guide>
        <p15:guide id="9" orient="horz" pos="74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282828"/>
        </a:solidFill>
      </p:bgPr>
    </p:bg>
    <p:spTree>
      <p:nvGrpSpPr>
        <p:cNvPr id="1036" name="Shape 1036"/>
        <p:cNvGrpSpPr/>
        <p:nvPr/>
      </p:nvGrpSpPr>
      <p:grpSpPr>
        <a:xfrm>
          <a:off x="0" y="0"/>
          <a:ext cx="0" cy="0"/>
          <a:chOff x="0" y="0"/>
          <a:chExt cx="0" cy="0"/>
        </a:xfrm>
      </p:grpSpPr>
      <p:sp>
        <p:nvSpPr>
          <p:cNvPr id="1037" name="Google Shape;1037;p69"/>
          <p:cNvSpPr txBox="1"/>
          <p:nvPr>
            <p:ph type="title"/>
          </p:nvPr>
        </p:nvSpPr>
        <p:spPr>
          <a:xfrm>
            <a:off x="311700" y="67020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1F3F2"/>
              </a:buClr>
              <a:buSzPts val="2800"/>
              <a:buFont typeface="Roboto Medium"/>
              <a:buNone/>
              <a:defRPr sz="2800">
                <a:solidFill>
                  <a:srgbClr val="F1F3F2"/>
                </a:solidFill>
                <a:latin typeface="Roboto Medium"/>
                <a:ea typeface="Roboto Medium"/>
                <a:cs typeface="Roboto Medium"/>
                <a:sym typeface="Roboto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38" name="Google Shape;1038;p69"/>
          <p:cNvSpPr txBox="1"/>
          <p:nvPr>
            <p:ph idx="1" type="body"/>
          </p:nvPr>
        </p:nvSpPr>
        <p:spPr>
          <a:xfrm>
            <a:off x="311700" y="13776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rgbClr val="B4B5B1"/>
              </a:buClr>
              <a:buSzPts val="2400"/>
              <a:buFont typeface="Roboto Light"/>
              <a:buChar char="●"/>
              <a:defRPr sz="2400">
                <a:solidFill>
                  <a:srgbClr val="B4B5B1"/>
                </a:solidFill>
                <a:latin typeface="Roboto Light"/>
                <a:ea typeface="Roboto Light"/>
                <a:cs typeface="Roboto Light"/>
                <a:sym typeface="Roboto Light"/>
              </a:defRPr>
            </a:lvl1pPr>
            <a:lvl2pPr indent="-317500" lvl="1" marL="9144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2pPr>
            <a:lvl3pPr indent="-317500" lvl="2" marL="13716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3pPr>
            <a:lvl4pPr indent="-317500" lvl="3" marL="18288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4pPr>
            <a:lvl5pPr indent="-317500" lvl="4" marL="22860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5pPr>
            <a:lvl6pPr indent="-317500" lvl="5" marL="27432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6pPr>
            <a:lvl7pPr indent="-317500" lvl="6" marL="32004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7pPr>
            <a:lvl8pPr indent="-317500" lvl="7" marL="36576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8pPr>
            <a:lvl9pPr indent="-317500" lvl="8" marL="4114800" rtl="0">
              <a:lnSpc>
                <a:spcPct val="115000"/>
              </a:lnSpc>
              <a:spcBef>
                <a:spcPts val="1600"/>
              </a:spcBef>
              <a:spcAft>
                <a:spcPts val="1600"/>
              </a:spcAft>
              <a:buClr>
                <a:srgbClr val="B4B5B1"/>
              </a:buClr>
              <a:buSzPts val="1400"/>
              <a:buFont typeface="Roboto"/>
              <a:buChar char="■"/>
              <a:defRPr>
                <a:solidFill>
                  <a:srgbClr val="B4B5B1"/>
                </a:solidFill>
                <a:latin typeface="Roboto"/>
                <a:ea typeface="Roboto"/>
                <a:cs typeface="Roboto"/>
                <a:sym typeface="Roboto"/>
              </a:defRPr>
            </a:lvl9pPr>
          </a:lstStyle>
          <a:p/>
        </p:txBody>
      </p:sp>
      <p:sp>
        <p:nvSpPr>
          <p:cNvPr id="1039" name="Google Shape;1039;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282828"/>
        </a:solidFill>
      </p:bgPr>
    </p:bg>
    <p:spTree>
      <p:nvGrpSpPr>
        <p:cNvPr id="1903" name="Shape 1903"/>
        <p:cNvGrpSpPr/>
        <p:nvPr/>
      </p:nvGrpSpPr>
      <p:grpSpPr>
        <a:xfrm>
          <a:off x="0" y="0"/>
          <a:ext cx="0" cy="0"/>
          <a:chOff x="0" y="0"/>
          <a:chExt cx="0" cy="0"/>
        </a:xfrm>
      </p:grpSpPr>
      <p:sp>
        <p:nvSpPr>
          <p:cNvPr id="1904" name="Google Shape;1904;p98"/>
          <p:cNvSpPr txBox="1"/>
          <p:nvPr>
            <p:ph type="title"/>
          </p:nvPr>
        </p:nvSpPr>
        <p:spPr>
          <a:xfrm>
            <a:off x="311700" y="67020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1F3F2"/>
              </a:buClr>
              <a:buSzPts val="2800"/>
              <a:buFont typeface="Roboto Medium"/>
              <a:buNone/>
              <a:defRPr sz="2800">
                <a:solidFill>
                  <a:srgbClr val="F1F3F2"/>
                </a:solidFill>
                <a:latin typeface="Roboto Medium"/>
                <a:ea typeface="Roboto Medium"/>
                <a:cs typeface="Roboto Medium"/>
                <a:sym typeface="Roboto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05" name="Google Shape;1905;p98"/>
          <p:cNvSpPr txBox="1"/>
          <p:nvPr>
            <p:ph idx="1" type="body"/>
          </p:nvPr>
        </p:nvSpPr>
        <p:spPr>
          <a:xfrm>
            <a:off x="311700" y="1377650"/>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rgbClr val="B4B5B1"/>
              </a:buClr>
              <a:buSzPts val="2400"/>
              <a:buFont typeface="Roboto Light"/>
              <a:buChar char="●"/>
              <a:defRPr sz="2400">
                <a:solidFill>
                  <a:srgbClr val="B4B5B1"/>
                </a:solidFill>
                <a:latin typeface="Roboto Light"/>
                <a:ea typeface="Roboto Light"/>
                <a:cs typeface="Roboto Light"/>
                <a:sym typeface="Roboto Light"/>
              </a:defRPr>
            </a:lvl1pPr>
            <a:lvl2pPr indent="-317500" lvl="1" marL="9144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2pPr>
            <a:lvl3pPr indent="-317500" lvl="2" marL="13716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3pPr>
            <a:lvl4pPr indent="-317500" lvl="3" marL="18288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4pPr>
            <a:lvl5pPr indent="-317500" lvl="4" marL="22860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5pPr>
            <a:lvl6pPr indent="-317500" lvl="5" marL="27432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6pPr>
            <a:lvl7pPr indent="-317500" lvl="6" marL="32004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7pPr>
            <a:lvl8pPr indent="-317500" lvl="7" marL="3657600" rtl="0">
              <a:lnSpc>
                <a:spcPct val="115000"/>
              </a:lnSpc>
              <a:spcBef>
                <a:spcPts val="1600"/>
              </a:spcBef>
              <a:spcAft>
                <a:spcPts val="0"/>
              </a:spcAft>
              <a:buClr>
                <a:srgbClr val="B4B5B1"/>
              </a:buClr>
              <a:buSzPts val="1400"/>
              <a:buFont typeface="Roboto"/>
              <a:buChar char="○"/>
              <a:defRPr>
                <a:solidFill>
                  <a:srgbClr val="B4B5B1"/>
                </a:solidFill>
                <a:latin typeface="Roboto"/>
                <a:ea typeface="Roboto"/>
                <a:cs typeface="Roboto"/>
                <a:sym typeface="Roboto"/>
              </a:defRPr>
            </a:lvl8pPr>
            <a:lvl9pPr indent="-317500" lvl="8" marL="4114800" rtl="0">
              <a:lnSpc>
                <a:spcPct val="115000"/>
              </a:lnSpc>
              <a:spcBef>
                <a:spcPts val="1600"/>
              </a:spcBef>
              <a:spcAft>
                <a:spcPts val="1600"/>
              </a:spcAft>
              <a:buClr>
                <a:srgbClr val="B4B5B1"/>
              </a:buClr>
              <a:buSzPts val="1400"/>
              <a:buFont typeface="Roboto"/>
              <a:buChar char="■"/>
              <a:defRPr>
                <a:solidFill>
                  <a:srgbClr val="B4B5B1"/>
                </a:solidFill>
                <a:latin typeface="Roboto"/>
                <a:ea typeface="Roboto"/>
                <a:cs typeface="Roboto"/>
                <a:sym typeface="Roboto"/>
              </a:defRPr>
            </a:lvl9pPr>
          </a:lstStyle>
          <a:p/>
        </p:txBody>
      </p:sp>
      <p:sp>
        <p:nvSpPr>
          <p:cNvPr id="1906" name="Google Shape;1906;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0.xml"/><Relationship Id="rId3" Type="http://schemas.openxmlformats.org/officeDocument/2006/relationships/image" Target="../media/image82.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3.xml"/><Relationship Id="rId3" Type="http://schemas.openxmlformats.org/officeDocument/2006/relationships/image" Target="../media/image1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6.xml"/><Relationship Id="rId3"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xml"/><Relationship Id="rId3"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9.xml"/><Relationship Id="rId3"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1.xml"/><Relationship Id="rId3" Type="http://schemas.openxmlformats.org/officeDocument/2006/relationships/image" Target="../media/image8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2.xml"/><Relationship Id="rId3" Type="http://schemas.openxmlformats.org/officeDocument/2006/relationships/image" Target="../media/image1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3.xml"/><Relationship Id="rId3" Type="http://schemas.openxmlformats.org/officeDocument/2006/relationships/image" Target="../media/image1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5.xml"/><Relationship Id="rId3"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6.xml"/><Relationship Id="rId3" Type="http://schemas.openxmlformats.org/officeDocument/2006/relationships/image" Target="../media/image1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 Id="rId3"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0.xml"/><Relationship Id="rId3" Type="http://schemas.openxmlformats.org/officeDocument/2006/relationships/image" Target="../media/image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1.xml"/><Relationship Id="rId3" Type="http://schemas.openxmlformats.org/officeDocument/2006/relationships/image" Target="../media/image9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2.xml"/><Relationship Id="rId3" Type="http://schemas.openxmlformats.org/officeDocument/2006/relationships/image" Target="../media/image9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3.xml"/><Relationship Id="rId3"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4.xml"/><Relationship Id="rId3"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5.xml"/><Relationship Id="rId3" Type="http://schemas.openxmlformats.org/officeDocument/2006/relationships/image" Target="../media/image10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6.xml"/><Relationship Id="rId3"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8.xml"/><Relationship Id="rId3"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9.xml"/><Relationship Id="rId3"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0.xml"/><Relationship Id="rId3" Type="http://schemas.openxmlformats.org/officeDocument/2006/relationships/image" Target="../media/image1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6.xml"/><Relationship Id="rId3" Type="http://schemas.openxmlformats.org/officeDocument/2006/relationships/image" Target="../media/image106.png"/><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48.xml"/><Relationship Id="rId3" Type="http://schemas.openxmlformats.org/officeDocument/2006/relationships/image" Target="../media/image1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9.xml"/><Relationship Id="rId3" Type="http://schemas.openxmlformats.org/officeDocument/2006/relationships/image" Target="../media/image115.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xml"/><Relationship Id="rId3" Type="http://schemas.openxmlformats.org/officeDocument/2006/relationships/image" Target="../media/image7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0.xml"/><Relationship Id="rId3"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Relationship Id="rId3" Type="http://schemas.openxmlformats.org/officeDocument/2006/relationships/image" Target="../media/image11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5.xml"/><Relationship Id="rId3" Type="http://schemas.openxmlformats.org/officeDocument/2006/relationships/image" Target="../media/image11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6.xml"/><Relationship Id="rId3" Type="http://schemas.openxmlformats.org/officeDocument/2006/relationships/image" Target="../media/image1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7.xml"/><Relationship Id="rId3" Type="http://schemas.openxmlformats.org/officeDocument/2006/relationships/image" Target="../media/image130.png"/><Relationship Id="rId4" Type="http://schemas.openxmlformats.org/officeDocument/2006/relationships/image" Target="../media/image114.png"/><Relationship Id="rId5"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image" Target="../media/image1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xml"/><Relationship Id="rId3" Type="http://schemas.openxmlformats.org/officeDocument/2006/relationships/image" Target="../media/image52.png"/><Relationship Id="rId4" Type="http://schemas.openxmlformats.org/officeDocument/2006/relationships/image" Target="../media/image55.png"/><Relationship Id="rId9"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59.png"/><Relationship Id="rId20" Type="http://schemas.openxmlformats.org/officeDocument/2006/relationships/image" Target="../media/image67.png"/><Relationship Id="rId22" Type="http://schemas.openxmlformats.org/officeDocument/2006/relationships/image" Target="../media/image74.png"/><Relationship Id="rId21" Type="http://schemas.openxmlformats.org/officeDocument/2006/relationships/image" Target="../media/image78.png"/><Relationship Id="rId24" Type="http://schemas.openxmlformats.org/officeDocument/2006/relationships/image" Target="../media/image84.png"/><Relationship Id="rId23" Type="http://schemas.openxmlformats.org/officeDocument/2006/relationships/image" Target="../media/image71.png"/><Relationship Id="rId26" Type="http://schemas.openxmlformats.org/officeDocument/2006/relationships/image" Target="../media/image85.png"/><Relationship Id="rId25" Type="http://schemas.openxmlformats.org/officeDocument/2006/relationships/image" Target="../media/image83.png"/><Relationship Id="rId11" Type="http://schemas.openxmlformats.org/officeDocument/2006/relationships/image" Target="../media/image60.png"/><Relationship Id="rId10" Type="http://schemas.openxmlformats.org/officeDocument/2006/relationships/image" Target="../media/image62.png"/><Relationship Id="rId13" Type="http://schemas.openxmlformats.org/officeDocument/2006/relationships/image" Target="../media/image64.png"/><Relationship Id="rId12" Type="http://schemas.openxmlformats.org/officeDocument/2006/relationships/image" Target="../media/image68.png"/><Relationship Id="rId15" Type="http://schemas.openxmlformats.org/officeDocument/2006/relationships/image" Target="../media/image73.png"/><Relationship Id="rId14" Type="http://schemas.openxmlformats.org/officeDocument/2006/relationships/image" Target="../media/image63.png"/><Relationship Id="rId17" Type="http://schemas.openxmlformats.org/officeDocument/2006/relationships/image" Target="../media/image66.png"/><Relationship Id="rId16" Type="http://schemas.openxmlformats.org/officeDocument/2006/relationships/image" Target="../media/image72.png"/><Relationship Id="rId19" Type="http://schemas.openxmlformats.org/officeDocument/2006/relationships/image" Target="../media/image76.png"/><Relationship Id="rId18" Type="http://schemas.openxmlformats.org/officeDocument/2006/relationships/image" Target="../media/image6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1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Relationship Id="rId3" Type="http://schemas.openxmlformats.org/officeDocument/2006/relationships/image" Target="../media/image11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1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122.png"/><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69.xml"/><Relationship Id="rId3" Type="http://schemas.openxmlformats.org/officeDocument/2006/relationships/image" Target="../media/image1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xml"/><Relationship Id="rId3" Type="http://schemas.openxmlformats.org/officeDocument/2006/relationships/image" Target="../media/image10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70.xml"/><Relationship Id="rId3" Type="http://schemas.openxmlformats.org/officeDocument/2006/relationships/image" Target="../media/image1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71.xml"/><Relationship Id="rId3" Type="http://schemas.openxmlformats.org/officeDocument/2006/relationships/image" Target="../media/image1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73.xml"/><Relationship Id="rId3" Type="http://schemas.openxmlformats.org/officeDocument/2006/relationships/image" Target="../media/image1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74.xml"/><Relationship Id="rId3"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75.xml"/><Relationship Id="rId3" Type="http://schemas.openxmlformats.org/officeDocument/2006/relationships/image" Target="../media/image1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8.xml"/><Relationship Id="rId3"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9.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2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Polkadot Redux</a:t>
            </a:r>
            <a:endParaRPr/>
          </a:p>
        </p:txBody>
      </p:sp>
      <p:sp>
        <p:nvSpPr>
          <p:cNvPr id="2019" name="Google Shape;2019;p12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By Shawn Tabrizi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pic>
        <p:nvPicPr>
          <p:cNvPr id="2103" name="Google Shape;2103;p131"/>
          <p:cNvPicPr preferRelativeResize="0"/>
          <p:nvPr/>
        </p:nvPicPr>
        <p:blipFill rotWithShape="1">
          <a:blip r:embed="rId3">
            <a:alphaModFix/>
          </a:blip>
          <a:srcRect b="0" l="0" r="0" t="0"/>
          <a:stretch/>
        </p:blipFill>
        <p:spPr>
          <a:xfrm>
            <a:off x="0" y="285750"/>
            <a:ext cx="9144000" cy="4572000"/>
          </a:xfrm>
          <a:prstGeom prst="rect">
            <a:avLst/>
          </a:prstGeom>
          <a:noFill/>
          <a:ln>
            <a:noFill/>
          </a:ln>
        </p:spPr>
      </p:pic>
      <p:cxnSp>
        <p:nvCxnSpPr>
          <p:cNvPr id="2104" name="Google Shape;2104;p131"/>
          <p:cNvCxnSpPr>
            <a:stCxn id="2105" idx="3"/>
            <a:endCxn id="2106" idx="1"/>
          </p:cNvCxnSpPr>
          <p:nvPr/>
        </p:nvCxnSpPr>
        <p:spPr>
          <a:xfrm>
            <a:off x="1370921" y="2571750"/>
            <a:ext cx="407400" cy="0"/>
          </a:xfrm>
          <a:prstGeom prst="straightConnector1">
            <a:avLst/>
          </a:prstGeom>
          <a:noFill/>
          <a:ln cap="flat" cmpd="sng" w="38100">
            <a:solidFill>
              <a:srgbClr val="FFFFFF"/>
            </a:solidFill>
            <a:prstDash val="solid"/>
            <a:round/>
            <a:headEnd len="med" w="med" type="none"/>
            <a:tailEnd len="med" w="med" type="none"/>
          </a:ln>
        </p:spPr>
      </p:cxnSp>
      <p:cxnSp>
        <p:nvCxnSpPr>
          <p:cNvPr id="2107" name="Google Shape;2107;p131"/>
          <p:cNvCxnSpPr>
            <a:stCxn id="2106" idx="3"/>
            <a:endCxn id="2108" idx="1"/>
          </p:cNvCxnSpPr>
          <p:nvPr/>
        </p:nvCxnSpPr>
        <p:spPr>
          <a:xfrm>
            <a:off x="2569878" y="2571750"/>
            <a:ext cx="407400" cy="0"/>
          </a:xfrm>
          <a:prstGeom prst="straightConnector1">
            <a:avLst/>
          </a:prstGeom>
          <a:noFill/>
          <a:ln cap="flat" cmpd="sng" w="38100">
            <a:solidFill>
              <a:srgbClr val="FFFFFF"/>
            </a:solidFill>
            <a:prstDash val="solid"/>
            <a:round/>
            <a:headEnd len="med" w="med" type="none"/>
            <a:tailEnd len="med" w="med" type="none"/>
          </a:ln>
        </p:spPr>
      </p:cxnSp>
      <p:cxnSp>
        <p:nvCxnSpPr>
          <p:cNvPr id="2109" name="Google Shape;2109;p131"/>
          <p:cNvCxnSpPr>
            <a:stCxn id="2108" idx="3"/>
            <a:endCxn id="2110" idx="1"/>
          </p:cNvCxnSpPr>
          <p:nvPr/>
        </p:nvCxnSpPr>
        <p:spPr>
          <a:xfrm>
            <a:off x="3768835" y="2571750"/>
            <a:ext cx="407400" cy="0"/>
          </a:xfrm>
          <a:prstGeom prst="straightConnector1">
            <a:avLst/>
          </a:prstGeom>
          <a:noFill/>
          <a:ln cap="flat" cmpd="sng" w="38100">
            <a:solidFill>
              <a:srgbClr val="FFFFFF"/>
            </a:solidFill>
            <a:prstDash val="solid"/>
            <a:round/>
            <a:headEnd len="med" w="med" type="none"/>
            <a:tailEnd len="med" w="med" type="none"/>
          </a:ln>
        </p:spPr>
      </p:cxnSp>
      <p:cxnSp>
        <p:nvCxnSpPr>
          <p:cNvPr id="2111" name="Google Shape;2111;p131"/>
          <p:cNvCxnSpPr>
            <a:stCxn id="2110" idx="3"/>
            <a:endCxn id="2112" idx="1"/>
          </p:cNvCxnSpPr>
          <p:nvPr/>
        </p:nvCxnSpPr>
        <p:spPr>
          <a:xfrm>
            <a:off x="4967791" y="2571750"/>
            <a:ext cx="407400" cy="0"/>
          </a:xfrm>
          <a:prstGeom prst="straightConnector1">
            <a:avLst/>
          </a:prstGeom>
          <a:noFill/>
          <a:ln cap="flat" cmpd="sng" w="38100">
            <a:solidFill>
              <a:srgbClr val="FFFFFF"/>
            </a:solidFill>
            <a:prstDash val="solid"/>
            <a:round/>
            <a:headEnd len="med" w="med" type="none"/>
            <a:tailEnd len="med" w="med" type="none"/>
          </a:ln>
        </p:spPr>
      </p:cxnSp>
      <p:cxnSp>
        <p:nvCxnSpPr>
          <p:cNvPr id="2113" name="Google Shape;2113;p131"/>
          <p:cNvCxnSpPr>
            <a:stCxn id="2112" idx="3"/>
            <a:endCxn id="2114" idx="1"/>
          </p:cNvCxnSpPr>
          <p:nvPr/>
        </p:nvCxnSpPr>
        <p:spPr>
          <a:xfrm>
            <a:off x="6166748" y="2571750"/>
            <a:ext cx="407400" cy="0"/>
          </a:xfrm>
          <a:prstGeom prst="straightConnector1">
            <a:avLst/>
          </a:prstGeom>
          <a:noFill/>
          <a:ln cap="flat" cmpd="sng" w="38100">
            <a:solidFill>
              <a:srgbClr val="FFFFFF"/>
            </a:solidFill>
            <a:prstDash val="solid"/>
            <a:round/>
            <a:headEnd len="med" w="med" type="none"/>
            <a:tailEnd len="med" w="med" type="none"/>
          </a:ln>
        </p:spPr>
      </p:cxnSp>
      <p:cxnSp>
        <p:nvCxnSpPr>
          <p:cNvPr id="2115" name="Google Shape;2115;p131"/>
          <p:cNvCxnSpPr>
            <a:stCxn id="2114" idx="3"/>
            <a:endCxn id="2116" idx="1"/>
          </p:cNvCxnSpPr>
          <p:nvPr/>
        </p:nvCxnSpPr>
        <p:spPr>
          <a:xfrm>
            <a:off x="7365705" y="2571750"/>
            <a:ext cx="407400" cy="0"/>
          </a:xfrm>
          <a:prstGeom prst="straightConnector1">
            <a:avLst/>
          </a:prstGeom>
          <a:noFill/>
          <a:ln cap="flat" cmpd="sng" w="38100">
            <a:solidFill>
              <a:srgbClr val="FFFFFF"/>
            </a:solidFill>
            <a:prstDash val="solid"/>
            <a:round/>
            <a:headEnd len="med" w="med" type="none"/>
            <a:tailEnd len="med" w="med" type="none"/>
          </a:ln>
        </p:spPr>
      </p:cxnSp>
      <p:grpSp>
        <p:nvGrpSpPr>
          <p:cNvPr id="2117" name="Google Shape;2117;p131"/>
          <p:cNvGrpSpPr/>
          <p:nvPr/>
        </p:nvGrpSpPr>
        <p:grpSpPr>
          <a:xfrm>
            <a:off x="579357" y="2175968"/>
            <a:ext cx="791564" cy="791564"/>
            <a:chOff x="13370550" y="2519675"/>
            <a:chExt cx="2072700" cy="2072700"/>
          </a:xfrm>
        </p:grpSpPr>
        <p:sp>
          <p:nvSpPr>
            <p:cNvPr id="2105" name="Google Shape;2105;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131"/>
          <p:cNvGrpSpPr/>
          <p:nvPr/>
        </p:nvGrpSpPr>
        <p:grpSpPr>
          <a:xfrm>
            <a:off x="1778314" y="2175968"/>
            <a:ext cx="791564" cy="791564"/>
            <a:chOff x="13370550" y="2519675"/>
            <a:chExt cx="2072700" cy="2072700"/>
          </a:xfrm>
        </p:grpSpPr>
        <p:sp>
          <p:nvSpPr>
            <p:cNvPr id="2106" name="Google Shape;2106;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131"/>
          <p:cNvGrpSpPr/>
          <p:nvPr/>
        </p:nvGrpSpPr>
        <p:grpSpPr>
          <a:xfrm>
            <a:off x="2977270" y="2175968"/>
            <a:ext cx="791564" cy="791564"/>
            <a:chOff x="13370550" y="2519675"/>
            <a:chExt cx="2072700" cy="2072700"/>
          </a:xfrm>
        </p:grpSpPr>
        <p:sp>
          <p:nvSpPr>
            <p:cNvPr id="2108" name="Google Shape;2108;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131"/>
          <p:cNvGrpSpPr/>
          <p:nvPr/>
        </p:nvGrpSpPr>
        <p:grpSpPr>
          <a:xfrm>
            <a:off x="4176227" y="2175968"/>
            <a:ext cx="791564" cy="791564"/>
            <a:chOff x="13370550" y="2519675"/>
            <a:chExt cx="2072700" cy="2072700"/>
          </a:xfrm>
        </p:grpSpPr>
        <p:sp>
          <p:nvSpPr>
            <p:cNvPr id="2110" name="Google Shape;2110;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131"/>
          <p:cNvGrpSpPr/>
          <p:nvPr/>
        </p:nvGrpSpPr>
        <p:grpSpPr>
          <a:xfrm>
            <a:off x="5375184" y="2175968"/>
            <a:ext cx="791564" cy="791564"/>
            <a:chOff x="13370550" y="2519675"/>
            <a:chExt cx="2072700" cy="2072700"/>
          </a:xfrm>
        </p:grpSpPr>
        <p:sp>
          <p:nvSpPr>
            <p:cNvPr id="2112" name="Google Shape;2112;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131"/>
          <p:cNvGrpSpPr/>
          <p:nvPr/>
        </p:nvGrpSpPr>
        <p:grpSpPr>
          <a:xfrm>
            <a:off x="6574141" y="2175968"/>
            <a:ext cx="791564" cy="791564"/>
            <a:chOff x="13370550" y="2519675"/>
            <a:chExt cx="2072700" cy="2072700"/>
          </a:xfrm>
        </p:grpSpPr>
        <p:sp>
          <p:nvSpPr>
            <p:cNvPr id="2114" name="Google Shape;2114;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131"/>
          <p:cNvGrpSpPr/>
          <p:nvPr/>
        </p:nvGrpSpPr>
        <p:grpSpPr>
          <a:xfrm>
            <a:off x="7773098" y="2175968"/>
            <a:ext cx="791564" cy="791564"/>
            <a:chOff x="13370550" y="2519675"/>
            <a:chExt cx="2072700" cy="2072700"/>
          </a:xfrm>
        </p:grpSpPr>
        <p:sp>
          <p:nvSpPr>
            <p:cNvPr id="2116" name="Google Shape;2116;p131"/>
            <p:cNvSpPr/>
            <p:nvPr/>
          </p:nvSpPr>
          <p:spPr>
            <a:xfrm>
              <a:off x="13370550" y="2519675"/>
              <a:ext cx="2072700" cy="20727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1"/>
            <p:cNvSpPr/>
            <p:nvPr/>
          </p:nvSpPr>
          <p:spPr>
            <a:xfrm>
              <a:off x="13906500" y="3055625"/>
              <a:ext cx="1000800" cy="1000800"/>
            </a:xfrm>
            <a:prstGeom prst="roundRect">
              <a:avLst>
                <a:gd fmla="val 16667" name="adj"/>
              </a:avLst>
            </a:prstGeom>
            <a:solidFill>
              <a:srgbClr val="282828"/>
            </a:solidFill>
            <a:ln cap="flat" cmpd="sng" w="38100">
              <a:solidFill>
                <a:srgbClr val="FE1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1" name="Google Shape;2131;p131"/>
          <p:cNvSpPr txBox="1"/>
          <p:nvPr>
            <p:ph idx="4294967295" type="ctrTitle"/>
          </p:nvPr>
        </p:nvSpPr>
        <p:spPr>
          <a:xfrm>
            <a:off x="311708" y="700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BLOCKCHAINS CAN SOLVE PROBLEMS THAT WOULD NEED </a:t>
            </a:r>
            <a:r>
              <a:rPr lang="en" sz="3600">
                <a:solidFill>
                  <a:schemeClr val="dk1"/>
                </a:solidFill>
              </a:rPr>
              <a:t>TRUST</a:t>
            </a:r>
            <a:r>
              <a:rPr lang="en" sz="3600"/>
              <a:t>.</a:t>
            </a:r>
            <a:endParaRPr sz="3600">
              <a:solidFill>
                <a:srgbClr val="FE1864"/>
              </a:solidFill>
              <a:latin typeface="Lato Black"/>
              <a:ea typeface="Lato Black"/>
              <a:cs typeface="Lato Black"/>
              <a:sym typeface="Lato Black"/>
            </a:endParaRPr>
          </a:p>
        </p:txBody>
      </p:sp>
      <p:sp>
        <p:nvSpPr>
          <p:cNvPr id="2132" name="Google Shape;2132;p131"/>
          <p:cNvSpPr txBox="1"/>
          <p:nvPr>
            <p:ph idx="4294967295" type="ctrTitle"/>
          </p:nvPr>
        </p:nvSpPr>
        <p:spPr>
          <a:xfrm>
            <a:off x="422075" y="3484475"/>
            <a:ext cx="4259100" cy="1824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Lato Black"/>
              <a:buChar char="❏"/>
            </a:pPr>
            <a:r>
              <a:rPr lang="en" sz="2400">
                <a:solidFill>
                  <a:schemeClr val="dk1"/>
                </a:solidFill>
                <a:latin typeface="Lato Black"/>
                <a:ea typeface="Lato Black"/>
                <a:cs typeface="Lato Black"/>
                <a:sym typeface="Lato Black"/>
              </a:rPr>
              <a:t>PUBLIC</a:t>
            </a:r>
            <a:endParaRPr sz="2400">
              <a:solidFill>
                <a:schemeClr val="dk1"/>
              </a:solidFill>
              <a:latin typeface="Lato Black"/>
              <a:ea typeface="Lato Black"/>
              <a:cs typeface="Lato Black"/>
              <a:sym typeface="Lato Black"/>
            </a:endParaRPr>
          </a:p>
          <a:p>
            <a:pPr indent="-381000" lvl="0" marL="457200" rtl="0" algn="l">
              <a:lnSpc>
                <a:spcPct val="150000"/>
              </a:lnSpc>
              <a:spcBef>
                <a:spcPts val="0"/>
              </a:spcBef>
              <a:spcAft>
                <a:spcPts val="0"/>
              </a:spcAft>
              <a:buClr>
                <a:schemeClr val="dk1"/>
              </a:buClr>
              <a:buSzPts val="2400"/>
              <a:buFont typeface="Lato Black"/>
              <a:buChar char="❏"/>
            </a:pPr>
            <a:r>
              <a:rPr lang="en" sz="2400">
                <a:solidFill>
                  <a:schemeClr val="dk1"/>
                </a:solidFill>
                <a:latin typeface="Lato Black"/>
                <a:ea typeface="Lato Black"/>
                <a:cs typeface="Lato Black"/>
                <a:sym typeface="Lato Black"/>
              </a:rPr>
              <a:t>DISTRIBUTED</a:t>
            </a:r>
            <a:endParaRPr sz="2400">
              <a:solidFill>
                <a:schemeClr val="dk1"/>
              </a:solidFill>
              <a:latin typeface="Lato Black"/>
              <a:ea typeface="Lato Black"/>
              <a:cs typeface="Lato Black"/>
              <a:sym typeface="Lato Black"/>
            </a:endParaRPr>
          </a:p>
        </p:txBody>
      </p:sp>
      <p:sp>
        <p:nvSpPr>
          <p:cNvPr id="2133" name="Google Shape;2133;p131"/>
          <p:cNvSpPr txBox="1"/>
          <p:nvPr>
            <p:ph idx="4294967295" type="ctrTitle"/>
          </p:nvPr>
        </p:nvSpPr>
        <p:spPr>
          <a:xfrm>
            <a:off x="3492875" y="3484475"/>
            <a:ext cx="4990200" cy="18249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Lato Black"/>
              <a:buChar char="❏"/>
            </a:pPr>
            <a:r>
              <a:rPr lang="en" sz="2400">
                <a:solidFill>
                  <a:schemeClr val="dk1"/>
                </a:solidFill>
                <a:latin typeface="Lato Black"/>
                <a:ea typeface="Lato Black"/>
                <a:cs typeface="Lato Black"/>
                <a:sym typeface="Lato Black"/>
              </a:rPr>
              <a:t>DECENTRALIZED</a:t>
            </a:r>
            <a:endParaRPr sz="2400">
              <a:solidFill>
                <a:schemeClr val="dk1"/>
              </a:solidFill>
              <a:latin typeface="Lato Black"/>
              <a:ea typeface="Lato Black"/>
              <a:cs typeface="Lato Black"/>
              <a:sym typeface="Lato Black"/>
            </a:endParaRPr>
          </a:p>
          <a:p>
            <a:pPr indent="-381000" lvl="0" marL="457200" rtl="0" algn="l">
              <a:lnSpc>
                <a:spcPct val="150000"/>
              </a:lnSpc>
              <a:spcBef>
                <a:spcPts val="0"/>
              </a:spcBef>
              <a:spcAft>
                <a:spcPts val="0"/>
              </a:spcAft>
              <a:buClr>
                <a:schemeClr val="dk1"/>
              </a:buClr>
              <a:buSzPts val="2400"/>
              <a:buFont typeface="Lato Black"/>
              <a:buChar char="❏"/>
            </a:pPr>
            <a:r>
              <a:rPr lang="en" sz="2400">
                <a:solidFill>
                  <a:schemeClr val="dk1"/>
                </a:solidFill>
                <a:latin typeface="Lato Black"/>
                <a:ea typeface="Lato Black"/>
                <a:cs typeface="Lato Black"/>
                <a:sym typeface="Lato Black"/>
              </a:rPr>
              <a:t>INDEPENDENTLY VERIFIABLE</a:t>
            </a:r>
            <a:endParaRPr sz="2400">
              <a:solidFill>
                <a:schemeClr val="dk1"/>
              </a:solidFill>
              <a:latin typeface="Lato Black"/>
              <a:ea typeface="Lato Black"/>
              <a:cs typeface="Lato Black"/>
              <a:sym typeface="Lato Black"/>
            </a:endParaRPr>
          </a:p>
        </p:txBody>
      </p:sp>
      <p:pic>
        <p:nvPicPr>
          <p:cNvPr id="2134" name="Google Shape;2134;p131"/>
          <p:cNvPicPr preferRelativeResize="0"/>
          <p:nvPr/>
        </p:nvPicPr>
        <p:blipFill rotWithShape="1">
          <a:blip r:embed="rId4">
            <a:alphaModFix/>
          </a:blip>
          <a:srcRect b="0" l="0" r="0" t="0"/>
          <a:stretch/>
        </p:blipFill>
        <p:spPr>
          <a:xfrm>
            <a:off x="527695" y="3369205"/>
            <a:ext cx="407400" cy="424547"/>
          </a:xfrm>
          <a:prstGeom prst="rect">
            <a:avLst/>
          </a:prstGeom>
          <a:noFill/>
          <a:ln>
            <a:noFill/>
          </a:ln>
        </p:spPr>
      </p:pic>
      <p:pic>
        <p:nvPicPr>
          <p:cNvPr id="2135" name="Google Shape;2135;p131"/>
          <p:cNvPicPr preferRelativeResize="0"/>
          <p:nvPr/>
        </p:nvPicPr>
        <p:blipFill rotWithShape="1">
          <a:blip r:embed="rId4">
            <a:alphaModFix/>
          </a:blip>
          <a:srcRect b="0" l="0" r="0" t="0"/>
          <a:stretch/>
        </p:blipFill>
        <p:spPr>
          <a:xfrm>
            <a:off x="527695" y="3916613"/>
            <a:ext cx="407400" cy="424547"/>
          </a:xfrm>
          <a:prstGeom prst="rect">
            <a:avLst/>
          </a:prstGeom>
          <a:noFill/>
          <a:ln>
            <a:noFill/>
          </a:ln>
        </p:spPr>
      </p:pic>
      <p:pic>
        <p:nvPicPr>
          <p:cNvPr id="2136" name="Google Shape;2136;p131"/>
          <p:cNvPicPr preferRelativeResize="0"/>
          <p:nvPr/>
        </p:nvPicPr>
        <p:blipFill rotWithShape="1">
          <a:blip r:embed="rId4">
            <a:alphaModFix/>
          </a:blip>
          <a:srcRect b="0" l="0" r="0" t="0"/>
          <a:stretch/>
        </p:blipFill>
        <p:spPr>
          <a:xfrm>
            <a:off x="3600908" y="3369205"/>
            <a:ext cx="407400" cy="424547"/>
          </a:xfrm>
          <a:prstGeom prst="rect">
            <a:avLst/>
          </a:prstGeom>
          <a:noFill/>
          <a:ln>
            <a:noFill/>
          </a:ln>
        </p:spPr>
      </p:pic>
      <p:pic>
        <p:nvPicPr>
          <p:cNvPr id="2137" name="Google Shape;2137;p131"/>
          <p:cNvPicPr preferRelativeResize="0"/>
          <p:nvPr/>
        </p:nvPicPr>
        <p:blipFill rotWithShape="1">
          <a:blip r:embed="rId4">
            <a:alphaModFix/>
          </a:blip>
          <a:srcRect b="0" l="0" r="0" t="0"/>
          <a:stretch/>
        </p:blipFill>
        <p:spPr>
          <a:xfrm>
            <a:off x="3600908" y="3916613"/>
            <a:ext cx="407400" cy="4245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32"/>
          <p:cNvSpPr txBox="1"/>
          <p:nvPr>
            <p:ph idx="4294967295" type="ctrTitle"/>
          </p:nvPr>
        </p:nvSpPr>
        <p:spPr>
          <a:xfrm>
            <a:off x="700050" y="50"/>
            <a:ext cx="27879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Lato Black"/>
                <a:ea typeface="Lato Black"/>
                <a:cs typeface="Lato Black"/>
                <a:sym typeface="Lato Black"/>
              </a:rPr>
              <a:t>TRUST</a:t>
            </a:r>
            <a:endParaRPr sz="6000">
              <a:solidFill>
                <a:srgbClr val="FE1864"/>
              </a:solidFill>
              <a:latin typeface="Lato Black"/>
              <a:ea typeface="Lato Black"/>
              <a:cs typeface="Lato Black"/>
              <a:sym typeface="Lato Black"/>
            </a:endParaRPr>
          </a:p>
        </p:txBody>
      </p:sp>
      <p:sp>
        <p:nvSpPr>
          <p:cNvPr id="2143" name="Google Shape;2143;p132"/>
          <p:cNvSpPr txBox="1"/>
          <p:nvPr>
            <p:ph idx="4294967295" type="ctrTitle"/>
          </p:nvPr>
        </p:nvSpPr>
        <p:spPr>
          <a:xfrm>
            <a:off x="5130725" y="50"/>
            <a:ext cx="35103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Lato Black"/>
                <a:ea typeface="Lato Black"/>
                <a:cs typeface="Lato Black"/>
                <a:sym typeface="Lato Black"/>
              </a:rPr>
              <a:t>TRUTH</a:t>
            </a:r>
            <a:endParaRPr sz="6000">
              <a:solidFill>
                <a:srgbClr val="FE1864"/>
              </a:solidFill>
              <a:latin typeface="Lato Black"/>
              <a:ea typeface="Lato Black"/>
              <a:cs typeface="Lato Black"/>
              <a:sym typeface="Lato Black"/>
            </a:endParaRPr>
          </a:p>
        </p:txBody>
      </p:sp>
      <p:sp>
        <p:nvSpPr>
          <p:cNvPr id="2144" name="Google Shape;2144;p132"/>
          <p:cNvSpPr/>
          <p:nvPr/>
        </p:nvSpPr>
        <p:spPr>
          <a:xfrm>
            <a:off x="3872400" y="2000250"/>
            <a:ext cx="1399200" cy="1143000"/>
          </a:xfrm>
          <a:prstGeom prst="rightArrow">
            <a:avLst>
              <a:gd fmla="val 50000" name="adj1"/>
              <a:gd fmla="val 50000" name="adj2"/>
            </a:avLst>
          </a:prstGeom>
          <a:solidFill>
            <a:srgbClr val="FE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grpSp>
        <p:nvGrpSpPr>
          <p:cNvPr id="2149" name="Google Shape;2149;p133"/>
          <p:cNvGrpSpPr/>
          <p:nvPr/>
        </p:nvGrpSpPr>
        <p:grpSpPr>
          <a:xfrm>
            <a:off x="223038" y="202150"/>
            <a:ext cx="8697923" cy="4739200"/>
            <a:chOff x="223038" y="202150"/>
            <a:chExt cx="8697923" cy="4739200"/>
          </a:xfrm>
        </p:grpSpPr>
        <p:sp>
          <p:nvSpPr>
            <p:cNvPr id="2150" name="Google Shape;2150;p133"/>
            <p:cNvSpPr/>
            <p:nvPr/>
          </p:nvSpPr>
          <p:spPr>
            <a:xfrm>
              <a:off x="6592375" y="998101"/>
              <a:ext cx="519000" cy="519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1" name="Google Shape;2151;p133"/>
            <p:cNvPicPr preferRelativeResize="0"/>
            <p:nvPr/>
          </p:nvPicPr>
          <p:blipFill>
            <a:blip r:embed="rId3">
              <a:alphaModFix/>
            </a:blip>
            <a:stretch>
              <a:fillRect/>
            </a:stretch>
          </p:blipFill>
          <p:spPr>
            <a:xfrm>
              <a:off x="223038" y="202150"/>
              <a:ext cx="8697923" cy="4739200"/>
            </a:xfrm>
            <a:prstGeom prst="rect">
              <a:avLst/>
            </a:prstGeom>
            <a:noFill/>
            <a:ln>
              <a:noFill/>
            </a:ln>
          </p:spPr>
        </p:pic>
      </p:grpSp>
      <p:sp>
        <p:nvSpPr>
          <p:cNvPr id="2152" name="Google Shape;2152;p133"/>
          <p:cNvSpPr txBox="1"/>
          <p:nvPr>
            <p:ph idx="4294967295" type="ctrTitle"/>
          </p:nvPr>
        </p:nvSpPr>
        <p:spPr>
          <a:xfrm>
            <a:off x="1348950" y="1789650"/>
            <a:ext cx="6446100" cy="1564200"/>
          </a:xfrm>
          <a:prstGeom prst="rect">
            <a:avLst/>
          </a:prstGeom>
          <a:solidFill>
            <a:srgbClr val="282828"/>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Lato Black"/>
                <a:ea typeface="Lato Black"/>
                <a:cs typeface="Lato Black"/>
                <a:sym typeface="Lato Black"/>
              </a:rPr>
              <a:t>WHY SO MANY?</a:t>
            </a:r>
            <a:endParaRPr sz="6000">
              <a:solidFill>
                <a:srgbClr val="FE1864"/>
              </a:solidFill>
              <a:latin typeface="Lato Black"/>
              <a:ea typeface="Lato Black"/>
              <a:cs typeface="Lato Black"/>
              <a:sym typeface="La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pic>
        <p:nvPicPr>
          <p:cNvPr id="2157" name="Google Shape;2157;p134"/>
          <p:cNvPicPr preferRelativeResize="0"/>
          <p:nvPr/>
        </p:nvPicPr>
        <p:blipFill>
          <a:blip r:embed="rId3">
            <a:alphaModFix/>
          </a:blip>
          <a:stretch>
            <a:fillRect/>
          </a:stretch>
        </p:blipFill>
        <p:spPr>
          <a:xfrm rot="2">
            <a:off x="155489" y="152402"/>
            <a:ext cx="8833024"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pic>
        <p:nvPicPr>
          <p:cNvPr id="2162" name="Google Shape;2162;p135"/>
          <p:cNvPicPr preferRelativeResize="0"/>
          <p:nvPr/>
        </p:nvPicPr>
        <p:blipFill rotWithShape="1">
          <a:blip r:embed="rId3">
            <a:alphaModFix amt="75000"/>
          </a:blip>
          <a:srcRect b="0" l="0" r="0" t="0"/>
          <a:stretch/>
        </p:blipFill>
        <p:spPr>
          <a:xfrm>
            <a:off x="0" y="283443"/>
            <a:ext cx="9144000" cy="4576614"/>
          </a:xfrm>
          <a:prstGeom prst="rect">
            <a:avLst/>
          </a:prstGeom>
          <a:noFill/>
          <a:ln>
            <a:noFill/>
          </a:ln>
        </p:spPr>
      </p:pic>
      <p:sp>
        <p:nvSpPr>
          <p:cNvPr id="2163" name="Google Shape;2163;p135"/>
          <p:cNvSpPr txBox="1"/>
          <p:nvPr/>
        </p:nvSpPr>
        <p:spPr>
          <a:xfrm>
            <a:off x="311708" y="1545438"/>
            <a:ext cx="8520600" cy="20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1F3F2"/>
                </a:solidFill>
                <a:latin typeface="Roboto"/>
                <a:ea typeface="Roboto"/>
                <a:cs typeface="Roboto"/>
                <a:sym typeface="Roboto"/>
              </a:rPr>
              <a:t>SPECIALIZATION</a:t>
            </a:r>
            <a:endParaRPr b="1" sz="4800">
              <a:solidFill>
                <a:srgbClr val="F1F3F2"/>
              </a:solidFill>
              <a:latin typeface="Roboto"/>
              <a:ea typeface="Roboto"/>
              <a:cs typeface="Roboto"/>
              <a:sym typeface="Roboto"/>
            </a:endParaRPr>
          </a:p>
          <a:p>
            <a:pPr indent="0" lvl="0" marL="0" rtl="0" algn="ctr">
              <a:spcBef>
                <a:spcPts val="0"/>
              </a:spcBef>
              <a:spcAft>
                <a:spcPts val="0"/>
              </a:spcAft>
              <a:buNone/>
            </a:pPr>
            <a:r>
              <a:rPr b="1" lang="en" sz="4800">
                <a:solidFill>
                  <a:srgbClr val="F1F3F2"/>
                </a:solidFill>
                <a:latin typeface="Roboto"/>
                <a:ea typeface="Roboto"/>
                <a:cs typeface="Roboto"/>
                <a:sym typeface="Roboto"/>
              </a:rPr>
              <a:t>LEADS TO</a:t>
            </a:r>
            <a:endParaRPr b="1" sz="4800">
              <a:solidFill>
                <a:srgbClr val="F1F3F2"/>
              </a:solidFill>
              <a:latin typeface="Roboto"/>
              <a:ea typeface="Roboto"/>
              <a:cs typeface="Roboto"/>
              <a:sym typeface="Roboto"/>
            </a:endParaRPr>
          </a:p>
          <a:p>
            <a:pPr indent="0" lvl="0" marL="0" rtl="0" algn="ctr">
              <a:spcBef>
                <a:spcPts val="0"/>
              </a:spcBef>
              <a:spcAft>
                <a:spcPts val="0"/>
              </a:spcAft>
              <a:buNone/>
            </a:pPr>
            <a:r>
              <a:rPr b="1" lang="en" sz="4800">
                <a:solidFill>
                  <a:srgbClr val="F1F3F2"/>
                </a:solidFill>
                <a:latin typeface="Roboto"/>
                <a:ea typeface="Roboto"/>
                <a:cs typeface="Roboto"/>
                <a:sym typeface="Roboto"/>
              </a:rPr>
              <a:t>OPTIMIZATION.</a:t>
            </a:r>
            <a:endParaRPr b="1" sz="4800">
              <a:solidFill>
                <a:srgbClr val="F1F3F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36"/>
          <p:cNvSpPr txBox="1"/>
          <p:nvPr>
            <p:ph idx="4294967295"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Lato Black"/>
                <a:ea typeface="Lato Black"/>
                <a:cs typeface="Lato Black"/>
                <a:sym typeface="Lato Black"/>
              </a:rPr>
              <a:t>MANY-CHAIN FUTURE</a:t>
            </a:r>
            <a:endParaRPr sz="6000">
              <a:solidFill>
                <a:schemeClr val="dk1"/>
              </a:solidFill>
              <a:latin typeface="Lato Black"/>
              <a:ea typeface="Lato Black"/>
              <a:cs typeface="Lato Black"/>
              <a:sym typeface="Lato Black"/>
            </a:endParaRPr>
          </a:p>
          <a:p>
            <a:pPr indent="0" lvl="0" marL="0" rtl="0" algn="ctr">
              <a:spcBef>
                <a:spcPts val="0"/>
              </a:spcBef>
              <a:spcAft>
                <a:spcPts val="0"/>
              </a:spcAft>
              <a:buNone/>
            </a:pPr>
            <a:r>
              <a:rPr lang="en" sz="3600"/>
              <a:t>TO A</a:t>
            </a:r>
            <a:endParaRPr sz="3600"/>
          </a:p>
          <a:p>
            <a:pPr indent="0" lvl="0" marL="0" rtl="0" algn="ctr">
              <a:spcBef>
                <a:spcPts val="0"/>
              </a:spcBef>
              <a:spcAft>
                <a:spcPts val="0"/>
              </a:spcAft>
              <a:buNone/>
            </a:pPr>
            <a:r>
              <a:rPr lang="en" sz="6000">
                <a:solidFill>
                  <a:srgbClr val="FE1864"/>
                </a:solidFill>
                <a:latin typeface="Lato Black"/>
                <a:ea typeface="Lato Black"/>
                <a:cs typeface="Lato Black"/>
                <a:sym typeface="Lato Black"/>
              </a:rPr>
              <a:t>MULTI-CHAIN FUTURE</a:t>
            </a:r>
            <a:endParaRPr sz="6000">
              <a:solidFill>
                <a:srgbClr val="FE1864"/>
              </a:solidFill>
              <a:latin typeface="Lato Black"/>
              <a:ea typeface="Lato Black"/>
              <a:cs typeface="Lato Black"/>
              <a:sym typeface="La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cxnSp>
        <p:nvCxnSpPr>
          <p:cNvPr id="2173" name="Google Shape;2173;p137"/>
          <p:cNvCxnSpPr/>
          <p:nvPr/>
        </p:nvCxnSpPr>
        <p:spPr>
          <a:xfrm>
            <a:off x="5925877" y="2009584"/>
            <a:ext cx="1838700" cy="606000"/>
          </a:xfrm>
          <a:prstGeom prst="straightConnector1">
            <a:avLst/>
          </a:prstGeom>
          <a:noFill/>
          <a:ln cap="flat" cmpd="sng" w="9525">
            <a:solidFill>
              <a:srgbClr val="FF1864"/>
            </a:solidFill>
            <a:prstDash val="solid"/>
            <a:round/>
            <a:headEnd len="med" w="med" type="none"/>
            <a:tailEnd len="med" w="med" type="none"/>
          </a:ln>
        </p:spPr>
      </p:cxnSp>
      <p:cxnSp>
        <p:nvCxnSpPr>
          <p:cNvPr id="2174" name="Google Shape;2174;p137"/>
          <p:cNvCxnSpPr/>
          <p:nvPr/>
        </p:nvCxnSpPr>
        <p:spPr>
          <a:xfrm flipH="1" rot="10800000">
            <a:off x="5925877" y="1917784"/>
            <a:ext cx="1494000" cy="91800"/>
          </a:xfrm>
          <a:prstGeom prst="straightConnector1">
            <a:avLst/>
          </a:prstGeom>
          <a:noFill/>
          <a:ln cap="flat" cmpd="sng" w="9525">
            <a:solidFill>
              <a:srgbClr val="FF1864"/>
            </a:solidFill>
            <a:prstDash val="solid"/>
            <a:round/>
            <a:headEnd len="med" w="med" type="none"/>
            <a:tailEnd len="med" w="med" type="none"/>
          </a:ln>
        </p:spPr>
      </p:cxnSp>
      <p:cxnSp>
        <p:nvCxnSpPr>
          <p:cNvPr id="2175" name="Google Shape;2175;p137"/>
          <p:cNvCxnSpPr/>
          <p:nvPr/>
        </p:nvCxnSpPr>
        <p:spPr>
          <a:xfrm flipH="1" rot="10800000">
            <a:off x="5925877" y="1657384"/>
            <a:ext cx="712500" cy="352200"/>
          </a:xfrm>
          <a:prstGeom prst="straightConnector1">
            <a:avLst/>
          </a:prstGeom>
          <a:noFill/>
          <a:ln cap="flat" cmpd="sng" w="9525">
            <a:solidFill>
              <a:srgbClr val="FF1864"/>
            </a:solidFill>
            <a:prstDash val="solid"/>
            <a:round/>
            <a:headEnd len="med" w="med" type="none"/>
            <a:tailEnd len="med" w="med" type="none"/>
          </a:ln>
        </p:spPr>
      </p:cxnSp>
      <p:cxnSp>
        <p:nvCxnSpPr>
          <p:cNvPr id="2176" name="Google Shape;2176;p137"/>
          <p:cNvCxnSpPr/>
          <p:nvPr/>
        </p:nvCxnSpPr>
        <p:spPr>
          <a:xfrm>
            <a:off x="5925877" y="2009584"/>
            <a:ext cx="99000" cy="1463100"/>
          </a:xfrm>
          <a:prstGeom prst="straightConnector1">
            <a:avLst/>
          </a:prstGeom>
          <a:noFill/>
          <a:ln cap="flat" cmpd="sng" w="9525">
            <a:solidFill>
              <a:srgbClr val="FF1864"/>
            </a:solidFill>
            <a:prstDash val="solid"/>
            <a:round/>
            <a:headEnd len="med" w="med" type="none"/>
            <a:tailEnd len="med" w="med" type="none"/>
          </a:ln>
        </p:spPr>
      </p:cxnSp>
      <p:cxnSp>
        <p:nvCxnSpPr>
          <p:cNvPr id="2177" name="Google Shape;2177;p137"/>
          <p:cNvCxnSpPr/>
          <p:nvPr/>
        </p:nvCxnSpPr>
        <p:spPr>
          <a:xfrm flipH="1">
            <a:off x="5671777" y="2009584"/>
            <a:ext cx="254100" cy="757200"/>
          </a:xfrm>
          <a:prstGeom prst="straightConnector1">
            <a:avLst/>
          </a:prstGeom>
          <a:noFill/>
          <a:ln cap="flat" cmpd="sng" w="9525">
            <a:solidFill>
              <a:srgbClr val="FF1864"/>
            </a:solidFill>
            <a:prstDash val="solid"/>
            <a:round/>
            <a:headEnd len="med" w="med" type="none"/>
            <a:tailEnd len="med" w="med" type="none"/>
          </a:ln>
        </p:spPr>
      </p:cxnSp>
      <p:cxnSp>
        <p:nvCxnSpPr>
          <p:cNvPr id="2178" name="Google Shape;2178;p137"/>
          <p:cNvCxnSpPr/>
          <p:nvPr/>
        </p:nvCxnSpPr>
        <p:spPr>
          <a:xfrm rot="10800000">
            <a:off x="6646707" y="1556600"/>
            <a:ext cx="144900" cy="2178600"/>
          </a:xfrm>
          <a:prstGeom prst="straightConnector1">
            <a:avLst/>
          </a:prstGeom>
          <a:noFill/>
          <a:ln cap="flat" cmpd="sng" w="9525">
            <a:solidFill>
              <a:srgbClr val="FF1864"/>
            </a:solidFill>
            <a:prstDash val="solid"/>
            <a:round/>
            <a:headEnd len="med" w="med" type="none"/>
            <a:tailEnd len="med" w="med" type="none"/>
          </a:ln>
        </p:spPr>
      </p:cxnSp>
      <p:cxnSp>
        <p:nvCxnSpPr>
          <p:cNvPr id="2179" name="Google Shape;2179;p137"/>
          <p:cNvCxnSpPr/>
          <p:nvPr/>
        </p:nvCxnSpPr>
        <p:spPr>
          <a:xfrm rot="10800000">
            <a:off x="5898807" y="1951400"/>
            <a:ext cx="892800" cy="1783800"/>
          </a:xfrm>
          <a:prstGeom prst="straightConnector1">
            <a:avLst/>
          </a:prstGeom>
          <a:noFill/>
          <a:ln cap="flat" cmpd="sng" w="9525">
            <a:solidFill>
              <a:srgbClr val="FF1864"/>
            </a:solidFill>
            <a:prstDash val="solid"/>
            <a:round/>
            <a:headEnd len="med" w="med" type="none"/>
            <a:tailEnd len="med" w="med" type="none"/>
          </a:ln>
        </p:spPr>
      </p:cxnSp>
      <p:cxnSp>
        <p:nvCxnSpPr>
          <p:cNvPr id="2180" name="Google Shape;2180;p137"/>
          <p:cNvCxnSpPr/>
          <p:nvPr/>
        </p:nvCxnSpPr>
        <p:spPr>
          <a:xfrm rot="10800000">
            <a:off x="5705907" y="2809400"/>
            <a:ext cx="1085700" cy="925800"/>
          </a:xfrm>
          <a:prstGeom prst="straightConnector1">
            <a:avLst/>
          </a:prstGeom>
          <a:noFill/>
          <a:ln cap="flat" cmpd="sng" w="9525">
            <a:solidFill>
              <a:srgbClr val="FF1864"/>
            </a:solidFill>
            <a:prstDash val="solid"/>
            <a:round/>
            <a:headEnd len="med" w="med" type="none"/>
            <a:tailEnd len="med" w="med" type="none"/>
          </a:ln>
        </p:spPr>
      </p:cxnSp>
      <p:cxnSp>
        <p:nvCxnSpPr>
          <p:cNvPr id="2181" name="Google Shape;2181;p137"/>
          <p:cNvCxnSpPr/>
          <p:nvPr/>
        </p:nvCxnSpPr>
        <p:spPr>
          <a:xfrm rot="10800000">
            <a:off x="6016407" y="3464300"/>
            <a:ext cx="775200" cy="270900"/>
          </a:xfrm>
          <a:prstGeom prst="straightConnector1">
            <a:avLst/>
          </a:prstGeom>
          <a:noFill/>
          <a:ln cap="flat" cmpd="sng" w="9525">
            <a:solidFill>
              <a:srgbClr val="FF1864"/>
            </a:solidFill>
            <a:prstDash val="solid"/>
            <a:round/>
            <a:headEnd len="med" w="med" type="none"/>
            <a:tailEnd len="med" w="med" type="none"/>
          </a:ln>
        </p:spPr>
      </p:cxnSp>
      <p:cxnSp>
        <p:nvCxnSpPr>
          <p:cNvPr id="2182" name="Google Shape;2182;p137"/>
          <p:cNvCxnSpPr/>
          <p:nvPr/>
        </p:nvCxnSpPr>
        <p:spPr>
          <a:xfrm flipH="1" rot="10800000">
            <a:off x="6791607" y="1960400"/>
            <a:ext cx="662400" cy="1774800"/>
          </a:xfrm>
          <a:prstGeom prst="straightConnector1">
            <a:avLst/>
          </a:prstGeom>
          <a:noFill/>
          <a:ln cap="flat" cmpd="sng" w="9525">
            <a:solidFill>
              <a:srgbClr val="FF1864"/>
            </a:solidFill>
            <a:prstDash val="solid"/>
            <a:round/>
            <a:headEnd len="med" w="med" type="none"/>
            <a:tailEnd len="med" w="med" type="none"/>
          </a:ln>
        </p:spPr>
      </p:cxnSp>
      <p:cxnSp>
        <p:nvCxnSpPr>
          <p:cNvPr id="2183" name="Google Shape;2183;p137"/>
          <p:cNvCxnSpPr/>
          <p:nvPr/>
        </p:nvCxnSpPr>
        <p:spPr>
          <a:xfrm flipH="1" rot="10800000">
            <a:off x="6791607" y="2590400"/>
            <a:ext cx="989700" cy="1144800"/>
          </a:xfrm>
          <a:prstGeom prst="straightConnector1">
            <a:avLst/>
          </a:prstGeom>
          <a:noFill/>
          <a:ln cap="flat" cmpd="sng" w="9525">
            <a:solidFill>
              <a:srgbClr val="FF1864"/>
            </a:solidFill>
            <a:prstDash val="solid"/>
            <a:round/>
            <a:headEnd len="med" w="med" type="none"/>
            <a:tailEnd len="med" w="med" type="none"/>
          </a:ln>
        </p:spPr>
      </p:cxnSp>
      <p:cxnSp>
        <p:nvCxnSpPr>
          <p:cNvPr id="2184" name="Google Shape;2184;p137"/>
          <p:cNvCxnSpPr/>
          <p:nvPr/>
        </p:nvCxnSpPr>
        <p:spPr>
          <a:xfrm flipH="1" rot="10800000">
            <a:off x="6791607" y="3397100"/>
            <a:ext cx="704100" cy="338100"/>
          </a:xfrm>
          <a:prstGeom prst="straightConnector1">
            <a:avLst/>
          </a:prstGeom>
          <a:noFill/>
          <a:ln cap="flat" cmpd="sng" w="9525">
            <a:solidFill>
              <a:srgbClr val="FF1864"/>
            </a:solidFill>
            <a:prstDash val="solid"/>
            <a:round/>
            <a:headEnd len="med" w="med" type="none"/>
            <a:tailEnd len="med" w="med" type="none"/>
          </a:ln>
        </p:spPr>
      </p:cxnSp>
      <p:pic>
        <p:nvPicPr>
          <p:cNvPr id="2185" name="Google Shape;2185;p137"/>
          <p:cNvPicPr preferRelativeResize="0"/>
          <p:nvPr/>
        </p:nvPicPr>
        <p:blipFill rotWithShape="1">
          <a:blip r:embed="rId3">
            <a:alphaModFix/>
          </a:blip>
          <a:srcRect b="0" l="0" r="0" t="0"/>
          <a:stretch/>
        </p:blipFill>
        <p:spPr>
          <a:xfrm rot="1131711">
            <a:off x="4465141" y="549850"/>
            <a:ext cx="5415001" cy="4587311"/>
          </a:xfrm>
          <a:prstGeom prst="rect">
            <a:avLst/>
          </a:prstGeom>
          <a:noFill/>
          <a:ln>
            <a:noFill/>
          </a:ln>
        </p:spPr>
      </p:pic>
      <p:sp>
        <p:nvSpPr>
          <p:cNvPr id="2186" name="Google Shape;2186;p137"/>
          <p:cNvSpPr txBox="1"/>
          <p:nvPr/>
        </p:nvSpPr>
        <p:spPr>
          <a:xfrm>
            <a:off x="395000" y="294150"/>
            <a:ext cx="4942800" cy="48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Roboto Medium"/>
                <a:ea typeface="Roboto Medium"/>
                <a:cs typeface="Roboto Medium"/>
                <a:sym typeface="Roboto Medium"/>
              </a:rPr>
              <a:t>WE NEED </a:t>
            </a:r>
            <a:r>
              <a:rPr lang="en" sz="3600">
                <a:solidFill>
                  <a:srgbClr val="FE1864"/>
                </a:solidFill>
                <a:latin typeface="Roboto Medium"/>
                <a:ea typeface="Roboto Medium"/>
                <a:cs typeface="Roboto Medium"/>
                <a:sym typeface="Roboto Medium"/>
              </a:rPr>
              <a:t>INTEROPERABILITY</a:t>
            </a:r>
            <a:endParaRPr sz="3600">
              <a:solidFill>
                <a:srgbClr val="FE1864"/>
              </a:solidFill>
              <a:latin typeface="Roboto Medium"/>
              <a:ea typeface="Roboto Medium"/>
              <a:cs typeface="Roboto Medium"/>
              <a:sym typeface="Roboto Medium"/>
            </a:endParaRPr>
          </a:p>
          <a:p>
            <a:pPr indent="0" lvl="0" marL="0" rtl="0" algn="l">
              <a:spcBef>
                <a:spcPts val="0"/>
              </a:spcBef>
              <a:spcAft>
                <a:spcPts val="0"/>
              </a:spcAft>
              <a:buNone/>
            </a:pPr>
            <a:r>
              <a:t/>
            </a:r>
            <a:endParaRPr sz="3600">
              <a:solidFill>
                <a:srgbClr val="FE1864"/>
              </a:solidFill>
              <a:latin typeface="Roboto Medium"/>
              <a:ea typeface="Roboto Medium"/>
              <a:cs typeface="Roboto Medium"/>
              <a:sym typeface="Roboto Medium"/>
            </a:endParaRPr>
          </a:p>
          <a:p>
            <a:pPr indent="-381000" lvl="0" marL="914400" rtl="0" algn="l">
              <a:lnSpc>
                <a:spcPct val="100000"/>
              </a:lnSpc>
              <a:spcBef>
                <a:spcPts val="0"/>
              </a:spcBef>
              <a:spcAft>
                <a:spcPts val="0"/>
              </a:spcAft>
              <a:buClr>
                <a:schemeClr val="dk1"/>
              </a:buClr>
              <a:buSzPts val="2400"/>
              <a:buFont typeface="Roboto Medium"/>
              <a:buChar char="●"/>
            </a:pPr>
            <a:r>
              <a:rPr lang="en" sz="3000">
                <a:solidFill>
                  <a:schemeClr val="dk1"/>
                </a:solidFill>
                <a:latin typeface="Roboto Medium"/>
                <a:ea typeface="Roboto Medium"/>
                <a:cs typeface="Roboto Medium"/>
                <a:sym typeface="Roboto Medium"/>
              </a:rPr>
              <a:t>Standardized Protocols</a:t>
            </a:r>
            <a:endParaRPr sz="3000">
              <a:solidFill>
                <a:schemeClr val="dk1"/>
              </a:solidFill>
              <a:latin typeface="Roboto Medium"/>
              <a:ea typeface="Roboto Medium"/>
              <a:cs typeface="Roboto Medium"/>
              <a:sym typeface="Roboto Medium"/>
            </a:endParaRPr>
          </a:p>
          <a:p>
            <a:pPr indent="-381000" lvl="0" marL="914400" rtl="0" algn="l">
              <a:lnSpc>
                <a:spcPct val="100000"/>
              </a:lnSpc>
              <a:spcBef>
                <a:spcPts val="1000"/>
              </a:spcBef>
              <a:spcAft>
                <a:spcPts val="0"/>
              </a:spcAft>
              <a:buClr>
                <a:schemeClr val="dk1"/>
              </a:buClr>
              <a:buSzPts val="2400"/>
              <a:buFont typeface="Roboto Medium"/>
              <a:buChar char="●"/>
            </a:pPr>
            <a:r>
              <a:rPr lang="en" sz="3000">
                <a:solidFill>
                  <a:schemeClr val="dk1"/>
                </a:solidFill>
                <a:latin typeface="Roboto Medium"/>
                <a:ea typeface="Roboto Medium"/>
                <a:cs typeface="Roboto Medium"/>
                <a:sym typeface="Roboto Medium"/>
              </a:rPr>
              <a:t>Cross-Chain Messages</a:t>
            </a:r>
            <a:endParaRPr sz="3000">
              <a:solidFill>
                <a:schemeClr val="dk1"/>
              </a:solidFill>
              <a:latin typeface="Roboto Medium"/>
              <a:ea typeface="Roboto Medium"/>
              <a:cs typeface="Roboto Medium"/>
              <a:sym typeface="Roboto Medium"/>
            </a:endParaRPr>
          </a:p>
          <a:p>
            <a:pPr indent="-419100" lvl="0" marL="914400" rtl="0" algn="l">
              <a:lnSpc>
                <a:spcPct val="100000"/>
              </a:lnSpc>
              <a:spcBef>
                <a:spcPts val="1000"/>
              </a:spcBef>
              <a:spcAft>
                <a:spcPts val="0"/>
              </a:spcAft>
              <a:buClr>
                <a:schemeClr val="dk1"/>
              </a:buClr>
              <a:buSzPts val="3000"/>
              <a:buFont typeface="Roboto Medium"/>
              <a:buChar char="●"/>
            </a:pPr>
            <a:r>
              <a:rPr lang="en" sz="3000">
                <a:solidFill>
                  <a:schemeClr val="dk1"/>
                </a:solidFill>
                <a:latin typeface="Roboto Medium"/>
                <a:ea typeface="Roboto Medium"/>
                <a:cs typeface="Roboto Medium"/>
                <a:sym typeface="Roboto Medium"/>
              </a:rPr>
              <a:t>Bridges</a:t>
            </a:r>
            <a:endParaRPr sz="3000">
              <a:solidFill>
                <a:schemeClr val="dk1"/>
              </a:solidFill>
              <a:latin typeface="Roboto Medium"/>
              <a:ea typeface="Roboto Medium"/>
              <a:cs typeface="Roboto Medium"/>
              <a:sym typeface="Roboto Medium"/>
            </a:endParaRPr>
          </a:p>
          <a:p>
            <a:pPr indent="0" lvl="0" marL="0" rtl="0" algn="l">
              <a:spcBef>
                <a:spcPts val="1000"/>
              </a:spcBef>
              <a:spcAft>
                <a:spcPts val="0"/>
              </a:spcAft>
              <a:buNone/>
            </a:pPr>
            <a:r>
              <a:t/>
            </a:r>
            <a:endParaRPr sz="3600">
              <a:solidFill>
                <a:srgbClr val="FE1864"/>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cxnSp>
        <p:nvCxnSpPr>
          <p:cNvPr id="2191" name="Google Shape;2191;p138"/>
          <p:cNvCxnSpPr/>
          <p:nvPr/>
        </p:nvCxnSpPr>
        <p:spPr>
          <a:xfrm flipH="1" rot="10800000">
            <a:off x="5726335" y="460489"/>
            <a:ext cx="3945600" cy="1628400"/>
          </a:xfrm>
          <a:prstGeom prst="straightConnector1">
            <a:avLst/>
          </a:prstGeom>
          <a:noFill/>
          <a:ln cap="flat" cmpd="sng" w="9525">
            <a:solidFill>
              <a:srgbClr val="FFFFFF"/>
            </a:solidFill>
            <a:prstDash val="solid"/>
            <a:round/>
            <a:headEnd len="med" w="med" type="none"/>
            <a:tailEnd len="med" w="med" type="none"/>
          </a:ln>
        </p:spPr>
      </p:cxnSp>
      <p:pic>
        <p:nvPicPr>
          <p:cNvPr id="2192" name="Google Shape;2192;p138"/>
          <p:cNvPicPr preferRelativeResize="0"/>
          <p:nvPr/>
        </p:nvPicPr>
        <p:blipFill rotWithShape="1">
          <a:blip r:embed="rId3">
            <a:alphaModFix/>
          </a:blip>
          <a:srcRect b="0" l="0" r="0" t="0"/>
          <a:stretch/>
        </p:blipFill>
        <p:spPr>
          <a:xfrm>
            <a:off x="2350491" y="278094"/>
            <a:ext cx="5415002" cy="4587312"/>
          </a:xfrm>
          <a:prstGeom prst="rect">
            <a:avLst/>
          </a:prstGeom>
          <a:noFill/>
          <a:ln>
            <a:noFill/>
          </a:ln>
        </p:spPr>
      </p:pic>
      <p:sp>
        <p:nvSpPr>
          <p:cNvPr id="2193" name="Google Shape;2193;p138"/>
          <p:cNvSpPr/>
          <p:nvPr/>
        </p:nvSpPr>
        <p:spPr>
          <a:xfrm>
            <a:off x="3886295" y="2414000"/>
            <a:ext cx="1371411" cy="315499"/>
          </a:xfrm>
          <a:custGeom>
            <a:rect b="b" l="l" r="r" t="t"/>
            <a:pathLst>
              <a:path extrusionOk="0" h="47319" w="209776">
                <a:moveTo>
                  <a:pt x="141905" y="24577"/>
                </a:moveTo>
                <a:cubicBezTo>
                  <a:pt x="143351" y="24577"/>
                  <a:pt x="144872" y="25186"/>
                  <a:pt x="146546" y="26479"/>
                </a:cubicBezTo>
                <a:lnTo>
                  <a:pt x="145976" y="29180"/>
                </a:lnTo>
                <a:cubicBezTo>
                  <a:pt x="145063" y="33517"/>
                  <a:pt x="143731" y="36713"/>
                  <a:pt x="142057" y="38767"/>
                </a:cubicBezTo>
                <a:cubicBezTo>
                  <a:pt x="140383" y="40784"/>
                  <a:pt x="138595" y="41849"/>
                  <a:pt x="136693" y="41849"/>
                </a:cubicBezTo>
                <a:cubicBezTo>
                  <a:pt x="135590" y="41849"/>
                  <a:pt x="134677" y="41316"/>
                  <a:pt x="133992" y="40251"/>
                </a:cubicBezTo>
                <a:cubicBezTo>
                  <a:pt x="133307" y="39224"/>
                  <a:pt x="132965" y="37854"/>
                  <a:pt x="132965" y="36180"/>
                </a:cubicBezTo>
                <a:cubicBezTo>
                  <a:pt x="132965" y="32795"/>
                  <a:pt x="133801" y="29979"/>
                  <a:pt x="135437" y="27849"/>
                </a:cubicBezTo>
                <a:cubicBezTo>
                  <a:pt x="137111" y="25680"/>
                  <a:pt x="139242" y="24577"/>
                  <a:pt x="141905" y="24577"/>
                </a:cubicBezTo>
                <a:close/>
                <a:moveTo>
                  <a:pt x="48811" y="24691"/>
                </a:moveTo>
                <a:cubicBezTo>
                  <a:pt x="51664" y="24691"/>
                  <a:pt x="53034" y="26403"/>
                  <a:pt x="53034" y="29865"/>
                </a:cubicBezTo>
                <a:cubicBezTo>
                  <a:pt x="53072" y="34963"/>
                  <a:pt x="50675" y="38387"/>
                  <a:pt x="49229" y="39795"/>
                </a:cubicBezTo>
                <a:cubicBezTo>
                  <a:pt x="47860" y="41164"/>
                  <a:pt x="46224" y="41887"/>
                  <a:pt x="44436" y="41887"/>
                </a:cubicBezTo>
                <a:cubicBezTo>
                  <a:pt x="43104" y="41887"/>
                  <a:pt x="42001" y="41431"/>
                  <a:pt x="41240" y="40479"/>
                </a:cubicBezTo>
                <a:cubicBezTo>
                  <a:pt x="40479" y="39528"/>
                  <a:pt x="40099" y="38197"/>
                  <a:pt x="40099" y="36523"/>
                </a:cubicBezTo>
                <a:cubicBezTo>
                  <a:pt x="40099" y="33175"/>
                  <a:pt x="40898" y="30398"/>
                  <a:pt x="42571" y="28115"/>
                </a:cubicBezTo>
                <a:cubicBezTo>
                  <a:pt x="44207" y="25832"/>
                  <a:pt x="46300" y="24691"/>
                  <a:pt x="48811" y="24691"/>
                </a:cubicBezTo>
                <a:close/>
                <a:moveTo>
                  <a:pt x="170172" y="24691"/>
                </a:moveTo>
                <a:cubicBezTo>
                  <a:pt x="173025" y="24691"/>
                  <a:pt x="174395" y="26403"/>
                  <a:pt x="174395" y="29865"/>
                </a:cubicBezTo>
                <a:cubicBezTo>
                  <a:pt x="174395" y="31577"/>
                  <a:pt x="174128" y="33327"/>
                  <a:pt x="173444" y="35191"/>
                </a:cubicBezTo>
                <a:cubicBezTo>
                  <a:pt x="173444" y="35191"/>
                  <a:pt x="171960" y="38387"/>
                  <a:pt x="170590" y="39795"/>
                </a:cubicBezTo>
                <a:cubicBezTo>
                  <a:pt x="169221" y="41164"/>
                  <a:pt x="167585" y="41887"/>
                  <a:pt x="165797" y="41887"/>
                </a:cubicBezTo>
                <a:cubicBezTo>
                  <a:pt x="164465" y="41887"/>
                  <a:pt x="163362" y="41431"/>
                  <a:pt x="162601" y="40479"/>
                </a:cubicBezTo>
                <a:cubicBezTo>
                  <a:pt x="161840" y="39528"/>
                  <a:pt x="161460" y="38197"/>
                  <a:pt x="161460" y="36523"/>
                </a:cubicBezTo>
                <a:cubicBezTo>
                  <a:pt x="161460" y="33175"/>
                  <a:pt x="162259" y="30398"/>
                  <a:pt x="163932" y="28115"/>
                </a:cubicBezTo>
                <a:cubicBezTo>
                  <a:pt x="165606" y="25832"/>
                  <a:pt x="167661" y="24691"/>
                  <a:pt x="170172" y="24691"/>
                </a:cubicBezTo>
                <a:close/>
                <a:moveTo>
                  <a:pt x="49077" y="19745"/>
                </a:moveTo>
                <a:cubicBezTo>
                  <a:pt x="45044" y="19745"/>
                  <a:pt x="41735" y="21381"/>
                  <a:pt x="39071" y="24767"/>
                </a:cubicBezTo>
                <a:cubicBezTo>
                  <a:pt x="36408" y="28115"/>
                  <a:pt x="35077" y="32034"/>
                  <a:pt x="35077" y="36485"/>
                </a:cubicBezTo>
                <a:cubicBezTo>
                  <a:pt x="35077" y="39528"/>
                  <a:pt x="35914" y="42001"/>
                  <a:pt x="37588" y="43903"/>
                </a:cubicBezTo>
                <a:cubicBezTo>
                  <a:pt x="39262" y="45806"/>
                  <a:pt x="41468" y="46757"/>
                  <a:pt x="44283" y="46757"/>
                </a:cubicBezTo>
                <a:cubicBezTo>
                  <a:pt x="48050" y="46757"/>
                  <a:pt x="51246" y="45159"/>
                  <a:pt x="53909" y="42039"/>
                </a:cubicBezTo>
                <a:cubicBezTo>
                  <a:pt x="55659" y="39757"/>
                  <a:pt x="56382" y="38387"/>
                  <a:pt x="56762" y="37360"/>
                </a:cubicBezTo>
                <a:cubicBezTo>
                  <a:pt x="57751" y="34963"/>
                  <a:pt x="58208" y="32414"/>
                  <a:pt x="58208" y="29903"/>
                </a:cubicBezTo>
                <a:cubicBezTo>
                  <a:pt x="58208" y="26898"/>
                  <a:pt x="57523" y="24463"/>
                  <a:pt x="56077" y="22561"/>
                </a:cubicBezTo>
                <a:cubicBezTo>
                  <a:pt x="54670" y="20696"/>
                  <a:pt x="52273" y="19745"/>
                  <a:pt x="49077" y="19745"/>
                </a:cubicBezTo>
                <a:close/>
                <a:moveTo>
                  <a:pt x="70458" y="7571"/>
                </a:moveTo>
                <a:cubicBezTo>
                  <a:pt x="69240" y="7571"/>
                  <a:pt x="68251" y="8370"/>
                  <a:pt x="68023" y="9550"/>
                </a:cubicBezTo>
                <a:lnTo>
                  <a:pt x="60681" y="43789"/>
                </a:lnTo>
                <a:cubicBezTo>
                  <a:pt x="60376" y="45349"/>
                  <a:pt x="61556" y="46795"/>
                  <a:pt x="63115" y="46795"/>
                </a:cubicBezTo>
                <a:cubicBezTo>
                  <a:pt x="64295" y="46795"/>
                  <a:pt x="65322" y="45996"/>
                  <a:pt x="65550" y="44855"/>
                </a:cubicBezTo>
                <a:lnTo>
                  <a:pt x="72931" y="10615"/>
                </a:lnTo>
                <a:cubicBezTo>
                  <a:pt x="73235" y="9017"/>
                  <a:pt x="72056" y="7571"/>
                  <a:pt x="70458" y="7571"/>
                </a:cubicBezTo>
                <a:close/>
                <a:moveTo>
                  <a:pt x="17995" y="0"/>
                </a:moveTo>
                <a:cubicBezTo>
                  <a:pt x="8103" y="0"/>
                  <a:pt x="0" y="8028"/>
                  <a:pt x="0" y="17957"/>
                </a:cubicBezTo>
                <a:cubicBezTo>
                  <a:pt x="0" y="19974"/>
                  <a:pt x="342" y="21914"/>
                  <a:pt x="951" y="23816"/>
                </a:cubicBezTo>
                <a:cubicBezTo>
                  <a:pt x="1314" y="24845"/>
                  <a:pt x="2280" y="25513"/>
                  <a:pt x="3330" y="25513"/>
                </a:cubicBezTo>
                <a:cubicBezTo>
                  <a:pt x="3600" y="25513"/>
                  <a:pt x="3875" y="25469"/>
                  <a:pt x="4147" y="25376"/>
                </a:cubicBezTo>
                <a:cubicBezTo>
                  <a:pt x="5440" y="24957"/>
                  <a:pt x="6163" y="23550"/>
                  <a:pt x="5707" y="22218"/>
                </a:cubicBezTo>
                <a:cubicBezTo>
                  <a:pt x="5212" y="20735"/>
                  <a:pt x="4946" y="19175"/>
                  <a:pt x="5022" y="17577"/>
                </a:cubicBezTo>
                <a:cubicBezTo>
                  <a:pt x="5212" y="10881"/>
                  <a:pt x="10614" y="5365"/>
                  <a:pt x="17310" y="5022"/>
                </a:cubicBezTo>
                <a:cubicBezTo>
                  <a:pt x="17536" y="5011"/>
                  <a:pt x="17761" y="5005"/>
                  <a:pt x="17984" y="5005"/>
                </a:cubicBezTo>
                <a:cubicBezTo>
                  <a:pt x="25137" y="5005"/>
                  <a:pt x="30968" y="10837"/>
                  <a:pt x="30968" y="17957"/>
                </a:cubicBezTo>
                <a:cubicBezTo>
                  <a:pt x="30968" y="24881"/>
                  <a:pt x="25528" y="30512"/>
                  <a:pt x="18756" y="30892"/>
                </a:cubicBezTo>
                <a:cubicBezTo>
                  <a:pt x="18756" y="30892"/>
                  <a:pt x="16207" y="31044"/>
                  <a:pt x="14989" y="31235"/>
                </a:cubicBezTo>
                <a:cubicBezTo>
                  <a:pt x="14381" y="31349"/>
                  <a:pt x="13886" y="31425"/>
                  <a:pt x="13544" y="31463"/>
                </a:cubicBezTo>
                <a:cubicBezTo>
                  <a:pt x="13523" y="31477"/>
                  <a:pt x="13501" y="31483"/>
                  <a:pt x="13478" y="31483"/>
                </a:cubicBezTo>
                <a:cubicBezTo>
                  <a:pt x="13380" y="31483"/>
                  <a:pt x="13284" y="31359"/>
                  <a:pt x="13315" y="31235"/>
                </a:cubicBezTo>
                <a:lnTo>
                  <a:pt x="13734" y="29142"/>
                </a:lnTo>
                <a:lnTo>
                  <a:pt x="16017" y="18452"/>
                </a:lnTo>
                <a:cubicBezTo>
                  <a:pt x="16321" y="17120"/>
                  <a:pt x="15446" y="15789"/>
                  <a:pt x="14114" y="15484"/>
                </a:cubicBezTo>
                <a:cubicBezTo>
                  <a:pt x="13948" y="15451"/>
                  <a:pt x="13782" y="15435"/>
                  <a:pt x="13617" y="15435"/>
                </a:cubicBezTo>
                <a:cubicBezTo>
                  <a:pt x="12467" y="15435"/>
                  <a:pt x="11418" y="16222"/>
                  <a:pt x="11185" y="17387"/>
                </a:cubicBezTo>
                <a:cubicBezTo>
                  <a:pt x="11185" y="17387"/>
                  <a:pt x="5554" y="43561"/>
                  <a:pt x="5516" y="43827"/>
                </a:cubicBezTo>
                <a:cubicBezTo>
                  <a:pt x="5250" y="45159"/>
                  <a:pt x="6087" y="46490"/>
                  <a:pt x="7419" y="46795"/>
                </a:cubicBezTo>
                <a:cubicBezTo>
                  <a:pt x="7585" y="46828"/>
                  <a:pt x="7752" y="46844"/>
                  <a:pt x="7916" y="46844"/>
                </a:cubicBezTo>
                <a:cubicBezTo>
                  <a:pt x="9067" y="46844"/>
                  <a:pt x="10120" y="46058"/>
                  <a:pt x="10386" y="44893"/>
                </a:cubicBezTo>
                <a:cubicBezTo>
                  <a:pt x="10424" y="44588"/>
                  <a:pt x="11185" y="41126"/>
                  <a:pt x="11185" y="41126"/>
                </a:cubicBezTo>
                <a:cubicBezTo>
                  <a:pt x="11756" y="38463"/>
                  <a:pt x="13924" y="36523"/>
                  <a:pt x="16511" y="36180"/>
                </a:cubicBezTo>
                <a:cubicBezTo>
                  <a:pt x="17082" y="36104"/>
                  <a:pt x="19326" y="35952"/>
                  <a:pt x="19326" y="35952"/>
                </a:cubicBezTo>
                <a:cubicBezTo>
                  <a:pt x="28571" y="35229"/>
                  <a:pt x="35914" y="27468"/>
                  <a:pt x="35914" y="17995"/>
                </a:cubicBezTo>
                <a:cubicBezTo>
                  <a:pt x="35952" y="8028"/>
                  <a:pt x="27924" y="0"/>
                  <a:pt x="17995" y="0"/>
                </a:cubicBezTo>
                <a:close/>
                <a:moveTo>
                  <a:pt x="152671" y="7571"/>
                </a:moveTo>
                <a:cubicBezTo>
                  <a:pt x="151492" y="7571"/>
                  <a:pt x="150427" y="8408"/>
                  <a:pt x="150199" y="9550"/>
                </a:cubicBezTo>
                <a:lnTo>
                  <a:pt x="147726" y="21191"/>
                </a:lnTo>
                <a:cubicBezTo>
                  <a:pt x="145976" y="20202"/>
                  <a:pt x="144150" y="19745"/>
                  <a:pt x="142209" y="19745"/>
                </a:cubicBezTo>
                <a:cubicBezTo>
                  <a:pt x="138100" y="19745"/>
                  <a:pt x="134677" y="21305"/>
                  <a:pt x="131937" y="24501"/>
                </a:cubicBezTo>
                <a:cubicBezTo>
                  <a:pt x="129236" y="27659"/>
                  <a:pt x="127829" y="31653"/>
                  <a:pt x="127829" y="36485"/>
                </a:cubicBezTo>
                <a:cubicBezTo>
                  <a:pt x="127829" y="38007"/>
                  <a:pt x="128019" y="39338"/>
                  <a:pt x="128399" y="40556"/>
                </a:cubicBezTo>
                <a:cubicBezTo>
                  <a:pt x="127334" y="41469"/>
                  <a:pt x="126193" y="41887"/>
                  <a:pt x="124937" y="41887"/>
                </a:cubicBezTo>
                <a:cubicBezTo>
                  <a:pt x="123948" y="41887"/>
                  <a:pt x="123225" y="41621"/>
                  <a:pt x="122693" y="41050"/>
                </a:cubicBezTo>
                <a:cubicBezTo>
                  <a:pt x="122236" y="40479"/>
                  <a:pt x="122008" y="39528"/>
                  <a:pt x="122008" y="38197"/>
                </a:cubicBezTo>
                <a:cubicBezTo>
                  <a:pt x="122008" y="36979"/>
                  <a:pt x="122236" y="35153"/>
                  <a:pt x="122769" y="32528"/>
                </a:cubicBezTo>
                <a:cubicBezTo>
                  <a:pt x="123035" y="31044"/>
                  <a:pt x="122008" y="29637"/>
                  <a:pt x="120486" y="29485"/>
                </a:cubicBezTo>
                <a:cubicBezTo>
                  <a:pt x="120383" y="29472"/>
                  <a:pt x="120281" y="29466"/>
                  <a:pt x="120180" y="29466"/>
                </a:cubicBezTo>
                <a:cubicBezTo>
                  <a:pt x="119043" y="29466"/>
                  <a:pt x="118023" y="30231"/>
                  <a:pt x="117709" y="31349"/>
                </a:cubicBezTo>
                <a:cubicBezTo>
                  <a:pt x="116758" y="34621"/>
                  <a:pt x="115578" y="37132"/>
                  <a:pt x="114247" y="38844"/>
                </a:cubicBezTo>
                <a:cubicBezTo>
                  <a:pt x="112611" y="40898"/>
                  <a:pt x="110861" y="41925"/>
                  <a:pt x="108997" y="41925"/>
                </a:cubicBezTo>
                <a:cubicBezTo>
                  <a:pt x="107893" y="41925"/>
                  <a:pt x="107018" y="41431"/>
                  <a:pt x="106296" y="40365"/>
                </a:cubicBezTo>
                <a:cubicBezTo>
                  <a:pt x="105649" y="39338"/>
                  <a:pt x="105306" y="37930"/>
                  <a:pt x="105306" y="36295"/>
                </a:cubicBezTo>
                <a:cubicBezTo>
                  <a:pt x="105306" y="32909"/>
                  <a:pt x="106105" y="30093"/>
                  <a:pt x="107779" y="27963"/>
                </a:cubicBezTo>
                <a:cubicBezTo>
                  <a:pt x="109415" y="25756"/>
                  <a:pt x="111584" y="24653"/>
                  <a:pt x="114247" y="24653"/>
                </a:cubicBezTo>
                <a:cubicBezTo>
                  <a:pt x="115578" y="24653"/>
                  <a:pt x="116910" y="24957"/>
                  <a:pt x="118051" y="25414"/>
                </a:cubicBezTo>
                <a:cubicBezTo>
                  <a:pt x="118384" y="25554"/>
                  <a:pt x="118741" y="25630"/>
                  <a:pt x="119096" y="25630"/>
                </a:cubicBezTo>
                <a:cubicBezTo>
                  <a:pt x="119512" y="25630"/>
                  <a:pt x="119926" y="25526"/>
                  <a:pt x="120296" y="25300"/>
                </a:cubicBezTo>
                <a:cubicBezTo>
                  <a:pt x="122008" y="24235"/>
                  <a:pt x="121780" y="21686"/>
                  <a:pt x="119991" y="20963"/>
                </a:cubicBezTo>
                <a:cubicBezTo>
                  <a:pt x="119002" y="20544"/>
                  <a:pt x="118470" y="20430"/>
                  <a:pt x="118051" y="20354"/>
                </a:cubicBezTo>
                <a:cubicBezTo>
                  <a:pt x="116910" y="20050"/>
                  <a:pt x="115464" y="19821"/>
                  <a:pt x="114323" y="19821"/>
                </a:cubicBezTo>
                <a:cubicBezTo>
                  <a:pt x="110290" y="19859"/>
                  <a:pt x="106866" y="21419"/>
                  <a:pt x="104165" y="24577"/>
                </a:cubicBezTo>
                <a:cubicBezTo>
                  <a:pt x="102681" y="26289"/>
                  <a:pt x="101578" y="28229"/>
                  <a:pt x="100931" y="30436"/>
                </a:cubicBezTo>
                <a:cubicBezTo>
                  <a:pt x="98535" y="38121"/>
                  <a:pt x="95415" y="42001"/>
                  <a:pt x="91649" y="42001"/>
                </a:cubicBezTo>
                <a:cubicBezTo>
                  <a:pt x="90355" y="42001"/>
                  <a:pt x="89404" y="41545"/>
                  <a:pt x="88833" y="40746"/>
                </a:cubicBezTo>
                <a:cubicBezTo>
                  <a:pt x="88225" y="39947"/>
                  <a:pt x="87920" y="38882"/>
                  <a:pt x="87920" y="37664"/>
                </a:cubicBezTo>
                <a:cubicBezTo>
                  <a:pt x="87920" y="37246"/>
                  <a:pt x="87920" y="36903"/>
                  <a:pt x="87996" y="36675"/>
                </a:cubicBezTo>
                <a:cubicBezTo>
                  <a:pt x="90355" y="35724"/>
                  <a:pt x="92333" y="34240"/>
                  <a:pt x="93741" y="32300"/>
                </a:cubicBezTo>
                <a:cubicBezTo>
                  <a:pt x="95187" y="30322"/>
                  <a:pt x="95948" y="28153"/>
                  <a:pt x="95948" y="25832"/>
                </a:cubicBezTo>
                <a:cubicBezTo>
                  <a:pt x="95948" y="21876"/>
                  <a:pt x="93779" y="19936"/>
                  <a:pt x="89480" y="19936"/>
                </a:cubicBezTo>
                <a:cubicBezTo>
                  <a:pt x="86436" y="19936"/>
                  <a:pt x="83773" y="21001"/>
                  <a:pt x="81377" y="23207"/>
                </a:cubicBezTo>
                <a:lnTo>
                  <a:pt x="84040" y="10729"/>
                </a:lnTo>
                <a:cubicBezTo>
                  <a:pt x="84382" y="9169"/>
                  <a:pt x="83203" y="7761"/>
                  <a:pt x="81605" y="7761"/>
                </a:cubicBezTo>
                <a:cubicBezTo>
                  <a:pt x="80425" y="7761"/>
                  <a:pt x="79436" y="8560"/>
                  <a:pt x="79208" y="9740"/>
                </a:cubicBezTo>
                <a:lnTo>
                  <a:pt x="71866" y="43980"/>
                </a:lnTo>
                <a:cubicBezTo>
                  <a:pt x="71523" y="45539"/>
                  <a:pt x="72741" y="46985"/>
                  <a:pt x="74300" y="46985"/>
                </a:cubicBezTo>
                <a:cubicBezTo>
                  <a:pt x="75480" y="46985"/>
                  <a:pt x="76469" y="46186"/>
                  <a:pt x="76735" y="45045"/>
                </a:cubicBezTo>
                <a:lnTo>
                  <a:pt x="79018" y="34583"/>
                </a:lnTo>
                <a:cubicBezTo>
                  <a:pt x="79398" y="33251"/>
                  <a:pt x="79893" y="31843"/>
                  <a:pt x="80616" y="30512"/>
                </a:cubicBezTo>
                <a:cubicBezTo>
                  <a:pt x="81339" y="29180"/>
                  <a:pt x="82442" y="27925"/>
                  <a:pt x="83964" y="26707"/>
                </a:cubicBezTo>
                <a:cubicBezTo>
                  <a:pt x="85409" y="25490"/>
                  <a:pt x="87083" y="24919"/>
                  <a:pt x="88947" y="24919"/>
                </a:cubicBezTo>
                <a:cubicBezTo>
                  <a:pt x="90165" y="24919"/>
                  <a:pt x="90812" y="25528"/>
                  <a:pt x="90812" y="26822"/>
                </a:cubicBezTo>
                <a:cubicBezTo>
                  <a:pt x="90812" y="28229"/>
                  <a:pt x="89975" y="29675"/>
                  <a:pt x="88415" y="31006"/>
                </a:cubicBezTo>
                <a:cubicBezTo>
                  <a:pt x="86855" y="32338"/>
                  <a:pt x="85143" y="33175"/>
                  <a:pt x="83317" y="33479"/>
                </a:cubicBezTo>
                <a:cubicBezTo>
                  <a:pt x="83203" y="35001"/>
                  <a:pt x="83089" y="36028"/>
                  <a:pt x="83089" y="36713"/>
                </a:cubicBezTo>
                <a:cubicBezTo>
                  <a:pt x="83089" y="39909"/>
                  <a:pt x="83811" y="42420"/>
                  <a:pt x="85219" y="44284"/>
                </a:cubicBezTo>
                <a:cubicBezTo>
                  <a:pt x="86665" y="46110"/>
                  <a:pt x="88757" y="47023"/>
                  <a:pt x="91572" y="47023"/>
                </a:cubicBezTo>
                <a:cubicBezTo>
                  <a:pt x="94844" y="47023"/>
                  <a:pt x="97698" y="45615"/>
                  <a:pt x="100132" y="42800"/>
                </a:cubicBezTo>
                <a:cubicBezTo>
                  <a:pt x="100437" y="42420"/>
                  <a:pt x="100741" y="42039"/>
                  <a:pt x="101083" y="41621"/>
                </a:cubicBezTo>
                <a:cubicBezTo>
                  <a:pt x="101464" y="42572"/>
                  <a:pt x="101920" y="43409"/>
                  <a:pt x="102529" y="44132"/>
                </a:cubicBezTo>
                <a:cubicBezTo>
                  <a:pt x="104127" y="46034"/>
                  <a:pt x="106219" y="46985"/>
                  <a:pt x="108883" y="46985"/>
                </a:cubicBezTo>
                <a:cubicBezTo>
                  <a:pt x="112230" y="46985"/>
                  <a:pt x="115084" y="45349"/>
                  <a:pt x="117442" y="42077"/>
                </a:cubicBezTo>
                <a:cubicBezTo>
                  <a:pt x="118432" y="45349"/>
                  <a:pt x="120866" y="46985"/>
                  <a:pt x="124785" y="46985"/>
                </a:cubicBezTo>
                <a:cubicBezTo>
                  <a:pt x="127030" y="46985"/>
                  <a:pt x="129046" y="46262"/>
                  <a:pt x="130872" y="44855"/>
                </a:cubicBezTo>
                <a:cubicBezTo>
                  <a:pt x="132356" y="46262"/>
                  <a:pt x="134258" y="46985"/>
                  <a:pt x="136541" y="46985"/>
                </a:cubicBezTo>
                <a:cubicBezTo>
                  <a:pt x="139927" y="46985"/>
                  <a:pt x="142780" y="45349"/>
                  <a:pt x="145101" y="42077"/>
                </a:cubicBezTo>
                <a:cubicBezTo>
                  <a:pt x="146090" y="45349"/>
                  <a:pt x="148525" y="46985"/>
                  <a:pt x="152481" y="46985"/>
                </a:cubicBezTo>
                <a:cubicBezTo>
                  <a:pt x="154992" y="46985"/>
                  <a:pt x="157237" y="46110"/>
                  <a:pt x="159177" y="44398"/>
                </a:cubicBezTo>
                <a:cubicBezTo>
                  <a:pt x="160851" y="46110"/>
                  <a:pt x="162943" y="46985"/>
                  <a:pt x="165606" y="46985"/>
                </a:cubicBezTo>
                <a:cubicBezTo>
                  <a:pt x="169373" y="46985"/>
                  <a:pt x="172530" y="45425"/>
                  <a:pt x="175194" y="42268"/>
                </a:cubicBezTo>
                <a:cubicBezTo>
                  <a:pt x="176982" y="39985"/>
                  <a:pt x="177666" y="38615"/>
                  <a:pt x="178047" y="37626"/>
                </a:cubicBezTo>
                <a:cubicBezTo>
                  <a:pt x="179074" y="35191"/>
                  <a:pt x="179531" y="32680"/>
                  <a:pt x="179531" y="30131"/>
                </a:cubicBezTo>
                <a:cubicBezTo>
                  <a:pt x="179531" y="28153"/>
                  <a:pt x="179188" y="26403"/>
                  <a:pt x="178580" y="24881"/>
                </a:cubicBezTo>
                <a:lnTo>
                  <a:pt x="185085" y="24881"/>
                </a:lnTo>
                <a:lnTo>
                  <a:pt x="184476" y="27735"/>
                </a:lnTo>
                <a:cubicBezTo>
                  <a:pt x="183449" y="32604"/>
                  <a:pt x="182917" y="35952"/>
                  <a:pt x="182917" y="37702"/>
                </a:cubicBezTo>
                <a:cubicBezTo>
                  <a:pt x="182917" y="43903"/>
                  <a:pt x="185427" y="46985"/>
                  <a:pt x="190411" y="46985"/>
                </a:cubicBezTo>
                <a:cubicBezTo>
                  <a:pt x="196004" y="46985"/>
                  <a:pt x="200265" y="43219"/>
                  <a:pt x="203308" y="35648"/>
                </a:cubicBezTo>
                <a:cubicBezTo>
                  <a:pt x="203879" y="34202"/>
                  <a:pt x="203232" y="32718"/>
                  <a:pt x="201901" y="32224"/>
                </a:cubicBezTo>
                <a:cubicBezTo>
                  <a:pt x="201649" y="32145"/>
                  <a:pt x="201392" y="32107"/>
                  <a:pt x="201139" y="32107"/>
                </a:cubicBezTo>
                <a:cubicBezTo>
                  <a:pt x="200170" y="32107"/>
                  <a:pt x="199257" y="32666"/>
                  <a:pt x="198895" y="33631"/>
                </a:cubicBezTo>
                <a:cubicBezTo>
                  <a:pt x="196689" y="39072"/>
                  <a:pt x="193987" y="41849"/>
                  <a:pt x="190678" y="41849"/>
                </a:cubicBezTo>
                <a:cubicBezTo>
                  <a:pt x="188928" y="41849"/>
                  <a:pt x="188091" y="40365"/>
                  <a:pt x="188091" y="37474"/>
                </a:cubicBezTo>
                <a:cubicBezTo>
                  <a:pt x="188091" y="35838"/>
                  <a:pt x="188585" y="32680"/>
                  <a:pt x="189536" y="27963"/>
                </a:cubicBezTo>
                <a:lnTo>
                  <a:pt x="190221" y="24615"/>
                </a:lnTo>
                <a:lnTo>
                  <a:pt x="196993" y="24615"/>
                </a:lnTo>
                <a:cubicBezTo>
                  <a:pt x="198134" y="24615"/>
                  <a:pt x="199161" y="23816"/>
                  <a:pt x="199352" y="22675"/>
                </a:cubicBezTo>
                <a:cubicBezTo>
                  <a:pt x="199694" y="21153"/>
                  <a:pt x="198515" y="19745"/>
                  <a:pt x="196993" y="19745"/>
                </a:cubicBezTo>
                <a:lnTo>
                  <a:pt x="191324" y="19745"/>
                </a:lnTo>
                <a:lnTo>
                  <a:pt x="192504" y="14229"/>
                </a:lnTo>
                <a:cubicBezTo>
                  <a:pt x="192846" y="12631"/>
                  <a:pt x="191667" y="11185"/>
                  <a:pt x="190031" y="11185"/>
                </a:cubicBezTo>
                <a:cubicBezTo>
                  <a:pt x="188851" y="11185"/>
                  <a:pt x="187862" y="11984"/>
                  <a:pt x="187558" y="13164"/>
                </a:cubicBezTo>
                <a:lnTo>
                  <a:pt x="186150" y="19745"/>
                </a:lnTo>
                <a:lnTo>
                  <a:pt x="170362" y="19745"/>
                </a:lnTo>
                <a:cubicBezTo>
                  <a:pt x="166329" y="19745"/>
                  <a:pt x="162981" y="21381"/>
                  <a:pt x="160318" y="24767"/>
                </a:cubicBezTo>
                <a:cubicBezTo>
                  <a:pt x="157655" y="28115"/>
                  <a:pt x="156324" y="32034"/>
                  <a:pt x="156324" y="36485"/>
                </a:cubicBezTo>
                <a:cubicBezTo>
                  <a:pt x="156324" y="37702"/>
                  <a:pt x="156476" y="38805"/>
                  <a:pt x="156742" y="39833"/>
                </a:cubicBezTo>
                <a:cubicBezTo>
                  <a:pt x="155487" y="41164"/>
                  <a:pt x="154079" y="41849"/>
                  <a:pt x="152633" y="41849"/>
                </a:cubicBezTo>
                <a:cubicBezTo>
                  <a:pt x="151606" y="41849"/>
                  <a:pt x="150921" y="41545"/>
                  <a:pt x="150465" y="40974"/>
                </a:cubicBezTo>
                <a:cubicBezTo>
                  <a:pt x="150046" y="40403"/>
                  <a:pt x="149818" y="39452"/>
                  <a:pt x="149818" y="38121"/>
                </a:cubicBezTo>
                <a:cubicBezTo>
                  <a:pt x="149818" y="36218"/>
                  <a:pt x="150199" y="33441"/>
                  <a:pt x="150997" y="29713"/>
                </a:cubicBezTo>
                <a:lnTo>
                  <a:pt x="155144" y="10615"/>
                </a:lnTo>
                <a:cubicBezTo>
                  <a:pt x="155487" y="9017"/>
                  <a:pt x="154269" y="7571"/>
                  <a:pt x="152671" y="7571"/>
                </a:cubicBezTo>
                <a:close/>
                <a:moveTo>
                  <a:pt x="206574" y="41300"/>
                </a:moveTo>
                <a:cubicBezTo>
                  <a:pt x="205192" y="41300"/>
                  <a:pt x="203942" y="42242"/>
                  <a:pt x="203575" y="43713"/>
                </a:cubicBezTo>
                <a:cubicBezTo>
                  <a:pt x="203270" y="45311"/>
                  <a:pt x="204259" y="46947"/>
                  <a:pt x="205933" y="47251"/>
                </a:cubicBezTo>
                <a:cubicBezTo>
                  <a:pt x="206151" y="47297"/>
                  <a:pt x="206367" y="47319"/>
                  <a:pt x="206580" y="47319"/>
                </a:cubicBezTo>
                <a:cubicBezTo>
                  <a:pt x="207971" y="47319"/>
                  <a:pt x="209207" y="46382"/>
                  <a:pt x="209471" y="44931"/>
                </a:cubicBezTo>
                <a:cubicBezTo>
                  <a:pt x="209776" y="43257"/>
                  <a:pt x="208787" y="41697"/>
                  <a:pt x="207151" y="41354"/>
                </a:cubicBezTo>
                <a:cubicBezTo>
                  <a:pt x="206957" y="41318"/>
                  <a:pt x="206764" y="41300"/>
                  <a:pt x="206574" y="413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39"/>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Introducing Polkadot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2"/>
        </a:solidFill>
      </p:bgPr>
    </p:bg>
    <p:spTree>
      <p:nvGrpSpPr>
        <p:cNvPr id="2202" name="Shape 2202"/>
        <p:cNvGrpSpPr/>
        <p:nvPr/>
      </p:nvGrpSpPr>
      <p:grpSpPr>
        <a:xfrm>
          <a:off x="0" y="0"/>
          <a:ext cx="0" cy="0"/>
          <a:chOff x="0" y="0"/>
          <a:chExt cx="0" cy="0"/>
        </a:xfrm>
      </p:grpSpPr>
      <p:sp>
        <p:nvSpPr>
          <p:cNvPr id="2203" name="Google Shape;2203;p140"/>
          <p:cNvSpPr txBox="1"/>
          <p:nvPr>
            <p:ph type="title"/>
          </p:nvPr>
        </p:nvSpPr>
        <p:spPr>
          <a:xfrm>
            <a:off x="311700" y="26567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Polkadot?</a:t>
            </a:r>
            <a:endParaRPr>
              <a:solidFill>
                <a:srgbClr val="000000"/>
              </a:solidFill>
            </a:endParaRPr>
          </a:p>
        </p:txBody>
      </p:sp>
      <p:pic>
        <p:nvPicPr>
          <p:cNvPr id="2204" name="Google Shape;2204;p140"/>
          <p:cNvPicPr preferRelativeResize="0"/>
          <p:nvPr/>
        </p:nvPicPr>
        <p:blipFill rotWithShape="1">
          <a:blip r:embed="rId3">
            <a:alphaModFix/>
          </a:blip>
          <a:srcRect b="0" l="22201" r="21463" t="0"/>
          <a:stretch/>
        </p:blipFill>
        <p:spPr>
          <a:xfrm>
            <a:off x="4796325" y="0"/>
            <a:ext cx="4347677" cy="5143499"/>
          </a:xfrm>
          <a:prstGeom prst="rect">
            <a:avLst/>
          </a:prstGeom>
          <a:noFill/>
          <a:ln>
            <a:noFill/>
          </a:ln>
        </p:spPr>
      </p:pic>
      <p:sp>
        <p:nvSpPr>
          <p:cNvPr id="2205" name="Google Shape;2205;p140"/>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3000">
                <a:solidFill>
                  <a:srgbClr val="000000"/>
                </a:solidFill>
              </a:rPr>
              <a:t>Polkadot is a:</a:t>
            </a:r>
            <a:endParaRPr sz="3000">
              <a:solidFill>
                <a:srgbClr val="000000"/>
              </a:solidFill>
            </a:endParaRPr>
          </a:p>
          <a:p>
            <a:pPr indent="-419100" lvl="0" marL="457200" rtl="0" algn="l">
              <a:lnSpc>
                <a:spcPct val="115000"/>
              </a:lnSpc>
              <a:spcBef>
                <a:spcPts val="1200"/>
              </a:spcBef>
              <a:spcAft>
                <a:spcPts val="0"/>
              </a:spcAft>
              <a:buClr>
                <a:srgbClr val="000000"/>
              </a:buClr>
              <a:buSzPts val="3000"/>
              <a:buChar char="●"/>
            </a:pPr>
            <a:r>
              <a:rPr lang="en" sz="3000">
                <a:solidFill>
                  <a:srgbClr val="000000"/>
                </a:solidFill>
              </a:rPr>
              <a:t>Scalable</a:t>
            </a:r>
            <a:endParaRPr sz="3000">
              <a:solidFill>
                <a:srgbClr val="000000"/>
              </a:solidFill>
            </a:endParaRPr>
          </a:p>
          <a:p>
            <a:pPr indent="-419100" lvl="0" marL="457200" rtl="0" algn="l">
              <a:lnSpc>
                <a:spcPct val="115000"/>
              </a:lnSpc>
              <a:spcBef>
                <a:spcPts val="0"/>
              </a:spcBef>
              <a:spcAft>
                <a:spcPts val="0"/>
              </a:spcAft>
              <a:buClr>
                <a:srgbClr val="000000"/>
              </a:buClr>
              <a:buSzPts val="3000"/>
              <a:buChar char="●"/>
            </a:pPr>
            <a:r>
              <a:rPr lang="en" sz="3000">
                <a:solidFill>
                  <a:srgbClr val="000000"/>
                </a:solidFill>
              </a:rPr>
              <a:t>Heterogenous</a:t>
            </a:r>
            <a:endParaRPr sz="3000">
              <a:solidFill>
                <a:srgbClr val="000000"/>
              </a:solidFill>
            </a:endParaRPr>
          </a:p>
          <a:p>
            <a:pPr indent="-419100" lvl="0" marL="457200" rtl="0" algn="l">
              <a:lnSpc>
                <a:spcPct val="115000"/>
              </a:lnSpc>
              <a:spcBef>
                <a:spcPts val="0"/>
              </a:spcBef>
              <a:spcAft>
                <a:spcPts val="0"/>
              </a:spcAft>
              <a:buClr>
                <a:srgbClr val="000000"/>
              </a:buClr>
              <a:buSzPts val="3000"/>
              <a:buChar char="●"/>
            </a:pPr>
            <a:r>
              <a:rPr lang="en" sz="3000">
                <a:solidFill>
                  <a:srgbClr val="000000"/>
                </a:solidFill>
              </a:rPr>
              <a:t>Sharded</a:t>
            </a:r>
            <a:endParaRPr sz="3000">
              <a:solidFill>
                <a:srgbClr val="000000"/>
              </a:solidFill>
            </a:endParaRPr>
          </a:p>
          <a:p>
            <a:pPr indent="-419100" lvl="0" marL="457200" rtl="0" algn="l">
              <a:lnSpc>
                <a:spcPct val="115000"/>
              </a:lnSpc>
              <a:spcBef>
                <a:spcPts val="0"/>
              </a:spcBef>
              <a:spcAft>
                <a:spcPts val="0"/>
              </a:spcAft>
              <a:buClr>
                <a:srgbClr val="000000"/>
              </a:buClr>
              <a:buSzPts val="3000"/>
              <a:buChar char="●"/>
            </a:pPr>
            <a:r>
              <a:rPr lang="en" sz="3000">
                <a:solidFill>
                  <a:srgbClr val="000000"/>
                </a:solidFill>
              </a:rPr>
              <a:t>Multi-chain network.</a:t>
            </a:r>
            <a:endParaRPr sz="3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Things I want to cover… again.</a:t>
            </a:r>
            <a:endParaRPr/>
          </a:p>
        </p:txBody>
      </p:sp>
      <p:sp>
        <p:nvSpPr>
          <p:cNvPr id="2025" name="Google Shape;2025;p12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Where are we in the blockchain space?</a:t>
            </a:r>
            <a:endParaRPr/>
          </a:p>
          <a:p>
            <a:pPr indent="-342900" lvl="0" marL="457200" rtl="0" algn="l">
              <a:spcBef>
                <a:spcPts val="0"/>
              </a:spcBef>
              <a:spcAft>
                <a:spcPts val="0"/>
              </a:spcAft>
              <a:buSzPts val="1800"/>
              <a:buChar char="-"/>
            </a:pPr>
            <a:r>
              <a:rPr lang="en"/>
              <a:t>What are Polkadot’s goals?</a:t>
            </a:r>
            <a:endParaRPr/>
          </a:p>
          <a:p>
            <a:pPr indent="-317500" lvl="1" marL="914400" rtl="0" algn="l">
              <a:spcBef>
                <a:spcPts val="0"/>
              </a:spcBef>
              <a:spcAft>
                <a:spcPts val="0"/>
              </a:spcAft>
              <a:buSzPts val="1400"/>
              <a:buChar char="-"/>
            </a:pPr>
            <a:r>
              <a:rPr lang="en"/>
              <a:t>Scalability</a:t>
            </a:r>
            <a:endParaRPr/>
          </a:p>
          <a:p>
            <a:pPr indent="-317500" lvl="1" marL="914400" rtl="0" algn="l">
              <a:spcBef>
                <a:spcPts val="0"/>
              </a:spcBef>
              <a:spcAft>
                <a:spcPts val="0"/>
              </a:spcAft>
              <a:buSzPts val="1400"/>
              <a:buChar char="-"/>
            </a:pPr>
            <a:r>
              <a:rPr lang="en"/>
              <a:t>Shared Security</a:t>
            </a:r>
            <a:endParaRPr/>
          </a:p>
          <a:p>
            <a:pPr indent="-317500" lvl="1" marL="914400" rtl="0" algn="l">
              <a:spcBef>
                <a:spcPts val="0"/>
              </a:spcBef>
              <a:spcAft>
                <a:spcPts val="0"/>
              </a:spcAft>
              <a:buSzPts val="1400"/>
              <a:buChar char="-"/>
            </a:pPr>
            <a:r>
              <a:rPr lang="en"/>
              <a:t>Interoperability</a:t>
            </a:r>
            <a:endParaRPr/>
          </a:p>
          <a:p>
            <a:pPr indent="-342900" lvl="0" marL="457200" rtl="0" algn="l">
              <a:spcBef>
                <a:spcPts val="0"/>
              </a:spcBef>
              <a:spcAft>
                <a:spcPts val="0"/>
              </a:spcAft>
              <a:buSzPts val="1800"/>
              <a:buChar char="-"/>
            </a:pPr>
            <a:r>
              <a:rPr lang="en"/>
              <a:t>What are Polkadot’s components?</a:t>
            </a:r>
            <a:endParaRPr/>
          </a:p>
          <a:p>
            <a:pPr indent="-317500" lvl="1" marL="914400" rtl="0" algn="l">
              <a:spcBef>
                <a:spcPts val="0"/>
              </a:spcBef>
              <a:spcAft>
                <a:spcPts val="0"/>
              </a:spcAft>
              <a:buSzPts val="1400"/>
              <a:buChar char="-"/>
            </a:pPr>
            <a:r>
              <a:rPr lang="en"/>
              <a:t>Wasm</a:t>
            </a:r>
            <a:endParaRPr/>
          </a:p>
          <a:p>
            <a:pPr indent="-317500" lvl="1" marL="914400" rtl="0" algn="l">
              <a:spcBef>
                <a:spcPts val="0"/>
              </a:spcBef>
              <a:spcAft>
                <a:spcPts val="0"/>
              </a:spcAft>
              <a:buSzPts val="1400"/>
              <a:buChar char="-"/>
            </a:pPr>
            <a:r>
              <a:rPr lang="en"/>
              <a:t>Economics</a:t>
            </a:r>
            <a:endParaRPr/>
          </a:p>
          <a:p>
            <a:pPr indent="-317500" lvl="1" marL="914400" rtl="0" algn="l">
              <a:spcBef>
                <a:spcPts val="0"/>
              </a:spcBef>
              <a:spcAft>
                <a:spcPts val="0"/>
              </a:spcAft>
              <a:buSzPts val="1400"/>
              <a:buChar char="-"/>
            </a:pPr>
            <a:r>
              <a:rPr lang="en"/>
              <a:t>Governance</a:t>
            </a:r>
            <a:endParaRPr/>
          </a:p>
          <a:p>
            <a:pPr indent="-317500" lvl="1" marL="914400" rtl="0" algn="l">
              <a:spcBef>
                <a:spcPts val="0"/>
              </a:spcBef>
              <a:spcAft>
                <a:spcPts val="0"/>
              </a:spcAft>
              <a:buSzPts val="1400"/>
              <a:buChar char="-"/>
            </a:pPr>
            <a:r>
              <a:rPr lang="en"/>
              <a:t>Upgrades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2"/>
        </a:solidFill>
      </p:bgPr>
    </p:bg>
    <p:spTree>
      <p:nvGrpSpPr>
        <p:cNvPr id="2209" name="Shape 2209"/>
        <p:cNvGrpSpPr/>
        <p:nvPr/>
      </p:nvGrpSpPr>
      <p:grpSpPr>
        <a:xfrm>
          <a:off x="0" y="0"/>
          <a:ext cx="0" cy="0"/>
          <a:chOff x="0" y="0"/>
          <a:chExt cx="0" cy="0"/>
        </a:xfrm>
      </p:grpSpPr>
      <p:sp>
        <p:nvSpPr>
          <p:cNvPr id="2210" name="Google Shape;2210;p141"/>
          <p:cNvSpPr txBox="1"/>
          <p:nvPr>
            <p:ph type="title"/>
          </p:nvPr>
        </p:nvSpPr>
        <p:spPr>
          <a:xfrm>
            <a:off x="311700" y="26567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Polkadot?</a:t>
            </a:r>
            <a:endParaRPr>
              <a:solidFill>
                <a:srgbClr val="000000"/>
              </a:solidFill>
            </a:endParaRPr>
          </a:p>
        </p:txBody>
      </p:sp>
      <p:pic>
        <p:nvPicPr>
          <p:cNvPr id="2211" name="Google Shape;2211;p141"/>
          <p:cNvPicPr preferRelativeResize="0"/>
          <p:nvPr/>
        </p:nvPicPr>
        <p:blipFill rotWithShape="1">
          <a:blip r:embed="rId3">
            <a:alphaModFix/>
          </a:blip>
          <a:srcRect b="0" l="22201" r="21463" t="0"/>
          <a:stretch/>
        </p:blipFill>
        <p:spPr>
          <a:xfrm>
            <a:off x="4796325" y="0"/>
            <a:ext cx="4347677" cy="5143499"/>
          </a:xfrm>
          <a:prstGeom prst="rect">
            <a:avLst/>
          </a:prstGeom>
          <a:noFill/>
          <a:ln>
            <a:noFill/>
          </a:ln>
        </p:spPr>
      </p:pic>
      <p:sp>
        <p:nvSpPr>
          <p:cNvPr id="2212" name="Google Shape;2212;p141"/>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Polkadot is a network that </a:t>
            </a:r>
            <a:r>
              <a:rPr b="1" lang="en" sz="3000">
                <a:solidFill>
                  <a:srgbClr val="FE1864"/>
                </a:solidFill>
              </a:rPr>
              <a:t>connects blockchains</a:t>
            </a:r>
            <a:r>
              <a:rPr lang="en" sz="3000">
                <a:solidFill>
                  <a:srgbClr val="000000"/>
                </a:solidFill>
              </a:rPr>
              <a:t>.</a:t>
            </a:r>
            <a:endParaRPr sz="3000">
              <a:solidFill>
                <a:srgbClr val="000000"/>
              </a:solidFill>
            </a:endParaRPr>
          </a:p>
          <a:p>
            <a:pPr indent="0" lvl="0" marL="0" rtl="0" algn="l">
              <a:spcBef>
                <a:spcPts val="1600"/>
              </a:spcBef>
              <a:spcAft>
                <a:spcPts val="1600"/>
              </a:spcAft>
              <a:buNone/>
            </a:pPr>
            <a:r>
              <a:rPr lang="en" sz="3000">
                <a:solidFill>
                  <a:srgbClr val="000000"/>
                </a:solidFill>
              </a:rPr>
              <a:t>A </a:t>
            </a:r>
            <a:r>
              <a:rPr b="1" lang="en" sz="3000">
                <a:solidFill>
                  <a:srgbClr val="FE1864"/>
                </a:solidFill>
              </a:rPr>
              <a:t>vision</a:t>
            </a:r>
            <a:r>
              <a:rPr lang="en" sz="3000">
                <a:solidFill>
                  <a:srgbClr val="000000"/>
                </a:solidFill>
              </a:rPr>
              <a:t> toward a multi-chain future.</a:t>
            </a:r>
            <a:endParaRPr sz="30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216" name="Shape 2216"/>
        <p:cNvGrpSpPr/>
        <p:nvPr/>
      </p:nvGrpSpPr>
      <p:grpSpPr>
        <a:xfrm>
          <a:off x="0" y="0"/>
          <a:ext cx="0" cy="0"/>
          <a:chOff x="0" y="0"/>
          <a:chExt cx="0" cy="0"/>
        </a:xfrm>
      </p:grpSpPr>
      <p:pic>
        <p:nvPicPr>
          <p:cNvPr id="2217" name="Google Shape;2217;p142"/>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2"/>
        </a:solidFill>
      </p:bgPr>
    </p:bg>
    <p:spTree>
      <p:nvGrpSpPr>
        <p:cNvPr id="2221" name="Shape 2221"/>
        <p:cNvGrpSpPr/>
        <p:nvPr/>
      </p:nvGrpSpPr>
      <p:grpSpPr>
        <a:xfrm>
          <a:off x="0" y="0"/>
          <a:ext cx="0" cy="0"/>
          <a:chOff x="0" y="0"/>
          <a:chExt cx="0" cy="0"/>
        </a:xfrm>
      </p:grpSpPr>
      <p:sp>
        <p:nvSpPr>
          <p:cNvPr id="2222" name="Google Shape;2222;p143"/>
          <p:cNvSpPr txBox="1"/>
          <p:nvPr>
            <p:ph type="title"/>
          </p:nvPr>
        </p:nvSpPr>
        <p:spPr>
          <a:xfrm>
            <a:off x="311700" y="26567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Polkadot?</a:t>
            </a:r>
            <a:endParaRPr>
              <a:solidFill>
                <a:srgbClr val="000000"/>
              </a:solidFill>
            </a:endParaRPr>
          </a:p>
        </p:txBody>
      </p:sp>
      <p:pic>
        <p:nvPicPr>
          <p:cNvPr id="2223" name="Google Shape;2223;p143"/>
          <p:cNvPicPr preferRelativeResize="0"/>
          <p:nvPr/>
        </p:nvPicPr>
        <p:blipFill rotWithShape="1">
          <a:blip r:embed="rId3">
            <a:alphaModFix/>
          </a:blip>
          <a:srcRect b="0" l="22201" r="21463" t="0"/>
          <a:stretch/>
        </p:blipFill>
        <p:spPr>
          <a:xfrm>
            <a:off x="4796325" y="0"/>
            <a:ext cx="4347677" cy="5143499"/>
          </a:xfrm>
          <a:prstGeom prst="rect">
            <a:avLst/>
          </a:prstGeom>
          <a:noFill/>
          <a:ln>
            <a:noFill/>
          </a:ln>
        </p:spPr>
      </p:pic>
      <p:sp>
        <p:nvSpPr>
          <p:cNvPr id="2224" name="Google Shape;2224;p143"/>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Polkadot attempts to solve three problems:</a:t>
            </a:r>
            <a:endParaRPr>
              <a:solidFill>
                <a:srgbClr val="000000"/>
              </a:solidFill>
            </a:endParaRPr>
          </a:p>
          <a:p>
            <a:pPr indent="-381000" lvl="0" marL="457200" rtl="0" algn="l">
              <a:spcBef>
                <a:spcPts val="1600"/>
              </a:spcBef>
              <a:spcAft>
                <a:spcPts val="0"/>
              </a:spcAft>
              <a:buClr>
                <a:srgbClr val="000000"/>
              </a:buClr>
              <a:buSzPts val="2400"/>
              <a:buAutoNum type="arabicPeriod"/>
            </a:pPr>
            <a:r>
              <a:rPr b="1" lang="en">
                <a:solidFill>
                  <a:srgbClr val="000000"/>
                </a:solidFill>
              </a:rPr>
              <a:t>Interoperability</a:t>
            </a:r>
            <a:endParaRPr b="1">
              <a:solidFill>
                <a:srgbClr val="000000"/>
              </a:solidFill>
            </a:endParaRPr>
          </a:p>
          <a:p>
            <a:pPr indent="-381000" lvl="0" marL="457200" rtl="0" algn="l">
              <a:spcBef>
                <a:spcPts val="0"/>
              </a:spcBef>
              <a:spcAft>
                <a:spcPts val="0"/>
              </a:spcAft>
              <a:buClr>
                <a:srgbClr val="000000"/>
              </a:buClr>
              <a:buSzPts val="2400"/>
              <a:buAutoNum type="arabicPeriod"/>
            </a:pPr>
            <a:r>
              <a:rPr b="1" lang="en">
                <a:solidFill>
                  <a:srgbClr val="000000"/>
                </a:solidFill>
              </a:rPr>
              <a:t>Scalability</a:t>
            </a:r>
            <a:endParaRPr b="1">
              <a:solidFill>
                <a:srgbClr val="000000"/>
              </a:solidFill>
            </a:endParaRPr>
          </a:p>
          <a:p>
            <a:pPr indent="-381000" lvl="0" marL="457200" rtl="0" algn="l">
              <a:spcBef>
                <a:spcPts val="0"/>
              </a:spcBef>
              <a:spcAft>
                <a:spcPts val="0"/>
              </a:spcAft>
              <a:buClr>
                <a:srgbClr val="000000"/>
              </a:buClr>
              <a:buSzPts val="2400"/>
              <a:buAutoNum type="arabicPeriod"/>
            </a:pPr>
            <a:r>
              <a:rPr b="1" lang="en">
                <a:solidFill>
                  <a:srgbClr val="000000"/>
                </a:solidFill>
              </a:rPr>
              <a:t>Shared Security.</a:t>
            </a:r>
            <a:endParaRPr b="1">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3F2"/>
        </a:solidFill>
      </p:bgPr>
    </p:bg>
    <p:spTree>
      <p:nvGrpSpPr>
        <p:cNvPr id="2228" name="Shape 2228"/>
        <p:cNvGrpSpPr/>
        <p:nvPr/>
      </p:nvGrpSpPr>
      <p:grpSpPr>
        <a:xfrm>
          <a:off x="0" y="0"/>
          <a:ext cx="0" cy="0"/>
          <a:chOff x="0" y="0"/>
          <a:chExt cx="0" cy="0"/>
        </a:xfrm>
      </p:grpSpPr>
      <p:sp>
        <p:nvSpPr>
          <p:cNvPr id="2229" name="Google Shape;2229;p144"/>
          <p:cNvSpPr txBox="1"/>
          <p:nvPr>
            <p:ph type="title"/>
          </p:nvPr>
        </p:nvSpPr>
        <p:spPr>
          <a:xfrm>
            <a:off x="311700" y="26567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Why a multi-chain future?</a:t>
            </a:r>
            <a:endParaRPr>
              <a:solidFill>
                <a:srgbClr val="000000"/>
              </a:solidFill>
            </a:endParaRPr>
          </a:p>
        </p:txBody>
      </p:sp>
      <p:pic>
        <p:nvPicPr>
          <p:cNvPr id="2230" name="Google Shape;2230;p144"/>
          <p:cNvPicPr preferRelativeResize="0"/>
          <p:nvPr/>
        </p:nvPicPr>
        <p:blipFill rotWithShape="1">
          <a:blip r:embed="rId3">
            <a:alphaModFix/>
          </a:blip>
          <a:srcRect b="0" l="22201" r="21463" t="0"/>
          <a:stretch/>
        </p:blipFill>
        <p:spPr>
          <a:xfrm>
            <a:off x="4796325" y="0"/>
            <a:ext cx="4347677" cy="5143499"/>
          </a:xfrm>
          <a:prstGeom prst="rect">
            <a:avLst/>
          </a:prstGeom>
          <a:noFill/>
          <a:ln>
            <a:noFill/>
          </a:ln>
        </p:spPr>
      </p:pic>
      <p:sp>
        <p:nvSpPr>
          <p:cNvPr id="2231" name="Google Shape;2231;p144"/>
          <p:cNvSpPr txBox="1"/>
          <p:nvPr>
            <p:ph idx="1" type="body"/>
          </p:nvPr>
        </p:nvSpPr>
        <p:spPr>
          <a:xfrm>
            <a:off x="311700" y="1125525"/>
            <a:ext cx="40551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
                <a:solidFill>
                  <a:srgbClr val="000000"/>
                </a:solidFill>
              </a:rPr>
              <a:t>Blockchains</a:t>
            </a:r>
            <a:r>
              <a:rPr lang="en">
                <a:solidFill>
                  <a:srgbClr val="000000"/>
                </a:solidFill>
              </a:rPr>
              <a:t> can help solve trust problems.</a:t>
            </a:r>
            <a:endParaRPr>
              <a:solidFill>
                <a:srgbClr val="000000"/>
              </a:solidFill>
            </a:endParaRPr>
          </a:p>
          <a:p>
            <a:pPr indent="-381000" lvl="0" marL="457200" rtl="0" algn="l">
              <a:spcBef>
                <a:spcPts val="0"/>
              </a:spcBef>
              <a:spcAft>
                <a:spcPts val="0"/>
              </a:spcAft>
              <a:buClr>
                <a:srgbClr val="000000"/>
              </a:buClr>
              <a:buSzPts val="2400"/>
              <a:buChar char="●"/>
            </a:pPr>
            <a:r>
              <a:rPr b="1" lang="en">
                <a:solidFill>
                  <a:srgbClr val="000000"/>
                </a:solidFill>
              </a:rPr>
              <a:t>Specialization</a:t>
            </a:r>
            <a:r>
              <a:rPr lang="en">
                <a:solidFill>
                  <a:srgbClr val="000000"/>
                </a:solidFill>
              </a:rPr>
              <a:t> can help solve scalability issues.</a:t>
            </a:r>
            <a:endParaRPr>
              <a:solidFill>
                <a:srgbClr val="000000"/>
              </a:solidFill>
            </a:endParaRPr>
          </a:p>
          <a:p>
            <a:pPr indent="-381000" lvl="0" marL="457200" rtl="0" algn="l">
              <a:spcBef>
                <a:spcPts val="0"/>
              </a:spcBef>
              <a:spcAft>
                <a:spcPts val="0"/>
              </a:spcAft>
              <a:buClr>
                <a:srgbClr val="000000"/>
              </a:buClr>
              <a:buSzPts val="2400"/>
              <a:buChar char="●"/>
            </a:pPr>
            <a:r>
              <a:rPr b="1" lang="en">
                <a:solidFill>
                  <a:srgbClr val="000000"/>
                </a:solidFill>
              </a:rPr>
              <a:t>Interoperability</a:t>
            </a:r>
            <a:r>
              <a:rPr lang="en">
                <a:solidFill>
                  <a:srgbClr val="000000"/>
                </a:solidFill>
              </a:rPr>
              <a:t> can help add real world value.</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45"/>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Scalability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4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Sharding = Parallelization</a:t>
            </a:r>
            <a:endParaRPr>
              <a:solidFill>
                <a:schemeClr val="dk1"/>
              </a:solidFill>
            </a:endParaRPr>
          </a:p>
        </p:txBody>
      </p:sp>
      <p:pic>
        <p:nvPicPr>
          <p:cNvPr id="2242" name="Google Shape;2242;p146"/>
          <p:cNvPicPr preferRelativeResize="0"/>
          <p:nvPr/>
        </p:nvPicPr>
        <p:blipFill>
          <a:blip r:embed="rId3">
            <a:alphaModFix/>
          </a:blip>
          <a:stretch>
            <a:fillRect/>
          </a:stretch>
        </p:blipFill>
        <p:spPr>
          <a:xfrm>
            <a:off x="1056625" y="1141475"/>
            <a:ext cx="7543800" cy="3609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147"/>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Heterogenous = Specialization</a:t>
            </a:r>
            <a:endParaRPr>
              <a:solidFill>
                <a:schemeClr val="dk1"/>
              </a:solidFill>
            </a:endParaRPr>
          </a:p>
        </p:txBody>
      </p:sp>
      <p:pic>
        <p:nvPicPr>
          <p:cNvPr id="2248" name="Google Shape;2248;p147"/>
          <p:cNvPicPr preferRelativeResize="0"/>
          <p:nvPr/>
        </p:nvPicPr>
        <p:blipFill>
          <a:blip r:embed="rId3">
            <a:alphaModFix/>
          </a:blip>
          <a:stretch>
            <a:fillRect/>
          </a:stretch>
        </p:blipFill>
        <p:spPr>
          <a:xfrm rot="2">
            <a:off x="964123" y="1038328"/>
            <a:ext cx="7215749" cy="39527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48"/>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Shared Security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7" name="Shape 2257"/>
        <p:cNvGrpSpPr/>
        <p:nvPr/>
      </p:nvGrpSpPr>
      <p:grpSpPr>
        <a:xfrm>
          <a:off x="0" y="0"/>
          <a:ext cx="0" cy="0"/>
          <a:chOff x="0" y="0"/>
          <a:chExt cx="0" cy="0"/>
        </a:xfrm>
      </p:grpSpPr>
      <p:cxnSp>
        <p:nvCxnSpPr>
          <p:cNvPr id="2258" name="Google Shape;2258;p149"/>
          <p:cNvCxnSpPr/>
          <p:nvPr/>
        </p:nvCxnSpPr>
        <p:spPr>
          <a:xfrm rot="10800000">
            <a:off x="5413341" y="1621584"/>
            <a:ext cx="1072800" cy="536400"/>
          </a:xfrm>
          <a:prstGeom prst="straightConnector1">
            <a:avLst/>
          </a:prstGeom>
          <a:noFill/>
          <a:ln cap="flat" cmpd="sng" w="38100">
            <a:solidFill>
              <a:srgbClr val="00FF00"/>
            </a:solidFill>
            <a:prstDash val="solid"/>
            <a:round/>
            <a:headEnd len="med" w="med" type="none"/>
            <a:tailEnd len="med" w="med" type="triangle"/>
          </a:ln>
        </p:spPr>
      </p:cxnSp>
      <p:cxnSp>
        <p:nvCxnSpPr>
          <p:cNvPr id="2259" name="Google Shape;2259;p149"/>
          <p:cNvCxnSpPr/>
          <p:nvPr/>
        </p:nvCxnSpPr>
        <p:spPr>
          <a:xfrm flipH="1" rot="10800000">
            <a:off x="7355128" y="1640034"/>
            <a:ext cx="865200" cy="499500"/>
          </a:xfrm>
          <a:prstGeom prst="straightConnector1">
            <a:avLst/>
          </a:prstGeom>
          <a:noFill/>
          <a:ln cap="flat" cmpd="sng" w="38100">
            <a:solidFill>
              <a:srgbClr val="00FF00"/>
            </a:solidFill>
            <a:prstDash val="solid"/>
            <a:round/>
            <a:headEnd len="med" w="med" type="none"/>
            <a:tailEnd len="med" w="med" type="triangle"/>
          </a:ln>
        </p:spPr>
      </p:cxnSp>
      <p:cxnSp>
        <p:nvCxnSpPr>
          <p:cNvPr id="2260" name="Google Shape;2260;p149"/>
          <p:cNvCxnSpPr/>
          <p:nvPr/>
        </p:nvCxnSpPr>
        <p:spPr>
          <a:xfrm>
            <a:off x="6933816" y="2963531"/>
            <a:ext cx="0" cy="863700"/>
          </a:xfrm>
          <a:prstGeom prst="straightConnector1">
            <a:avLst/>
          </a:prstGeom>
          <a:noFill/>
          <a:ln cap="flat" cmpd="sng" w="38100">
            <a:solidFill>
              <a:srgbClr val="00FF00"/>
            </a:solidFill>
            <a:prstDash val="solid"/>
            <a:round/>
            <a:headEnd len="med" w="med" type="none"/>
            <a:tailEnd len="med" w="med" type="triangle"/>
          </a:ln>
        </p:spPr>
      </p:cxnSp>
      <p:sp>
        <p:nvSpPr>
          <p:cNvPr id="2261" name="Google Shape;2261;p149"/>
          <p:cNvSpPr txBox="1"/>
          <p:nvPr/>
        </p:nvSpPr>
        <p:spPr>
          <a:xfrm>
            <a:off x="8805966" y="4698286"/>
            <a:ext cx="111300" cy="73200"/>
          </a:xfrm>
          <a:prstGeom prst="rect">
            <a:avLst/>
          </a:prstGeom>
          <a:noFill/>
          <a:ln>
            <a:noFill/>
          </a:ln>
        </p:spPr>
        <p:txBody>
          <a:bodyPr anchorCtr="0" anchor="b" bIns="19050" lIns="19050" spcFirstLastPara="1" rIns="19050" wrap="square" tIns="19050">
            <a:spAutoFit/>
          </a:bodyPr>
          <a:lstStyle/>
          <a:p>
            <a:pPr indent="0" lvl="0" marL="0" marR="0" rtl="0" algn="ctr">
              <a:lnSpc>
                <a:spcPct val="100000"/>
              </a:lnSpc>
              <a:spcBef>
                <a:spcPts val="0"/>
              </a:spcBef>
              <a:spcAft>
                <a:spcPts val="0"/>
              </a:spcAft>
              <a:buFont typeface="Helvetica Neue"/>
              <a:buNone/>
            </a:pPr>
            <a:fld id="{00000000-1234-1234-1234-123412341234}" type="slidenum">
              <a:rPr b="0" i="0" lang="en" sz="100" u="none">
                <a:latin typeface="Helvetica Neue"/>
                <a:ea typeface="Helvetica Neue"/>
                <a:cs typeface="Helvetica Neue"/>
                <a:sym typeface="Helvetica Neue"/>
              </a:rPr>
              <a:t>‹#›</a:t>
            </a:fld>
            <a:endParaRPr sz="500"/>
          </a:p>
        </p:txBody>
      </p:sp>
      <p:sp>
        <p:nvSpPr>
          <p:cNvPr id="2262" name="Google Shape;2262;p149"/>
          <p:cNvSpPr txBox="1"/>
          <p:nvPr/>
        </p:nvSpPr>
        <p:spPr>
          <a:xfrm>
            <a:off x="402431" y="2571750"/>
            <a:ext cx="3031800" cy="23490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 sz="1400">
                <a:solidFill>
                  <a:srgbClr val="666666"/>
                </a:solidFill>
                <a:latin typeface="Helvetica Neue"/>
                <a:ea typeface="Helvetica Neue"/>
                <a:cs typeface="Helvetica Neue"/>
                <a:sym typeface="Helvetica Neue"/>
              </a:rPr>
              <a:t>The scarcest resource in blockchain is economic security - there simply is not enough to go around.</a:t>
            </a:r>
            <a:endParaRPr sz="14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14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 sz="1400">
                <a:solidFill>
                  <a:srgbClr val="666666"/>
                </a:solidFill>
                <a:latin typeface="Helvetica Neue"/>
                <a:ea typeface="Helvetica Neue"/>
                <a:cs typeface="Helvetica Neue"/>
                <a:sym typeface="Helvetica Neue"/>
              </a:rPr>
              <a:t>Teams can struggle to get backers for their project.</a:t>
            </a:r>
            <a:endParaRPr sz="14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14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 sz="1400">
                <a:solidFill>
                  <a:srgbClr val="666666"/>
                </a:solidFill>
                <a:latin typeface="Helvetica Neue"/>
                <a:ea typeface="Helvetica Neue"/>
                <a:cs typeface="Helvetica Neue"/>
                <a:sym typeface="Helvetica Neue"/>
              </a:rPr>
              <a:t>Chain can struggle to interoperate with a potentially unlimited number of different protocols.</a:t>
            </a:r>
            <a:endParaRPr sz="1400">
              <a:solidFill>
                <a:srgbClr val="666666"/>
              </a:solidFill>
              <a:latin typeface="Helvetica Neue"/>
              <a:ea typeface="Helvetica Neue"/>
              <a:cs typeface="Helvetica Neue"/>
              <a:sym typeface="Helvetica Neue"/>
            </a:endParaRPr>
          </a:p>
        </p:txBody>
      </p:sp>
      <p:sp>
        <p:nvSpPr>
          <p:cNvPr id="2263" name="Google Shape;2263;p149"/>
          <p:cNvSpPr txBox="1"/>
          <p:nvPr/>
        </p:nvSpPr>
        <p:spPr>
          <a:xfrm>
            <a:off x="402431" y="567928"/>
            <a:ext cx="3986700" cy="17010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2300"/>
              <a:buFont typeface="Helvetica Neue"/>
              <a:buNone/>
            </a:pPr>
            <a:r>
              <a:rPr b="1" lang="en" sz="3600">
                <a:latin typeface="Helvetica Neue"/>
                <a:ea typeface="Helvetica Neue"/>
                <a:cs typeface="Helvetica Neue"/>
                <a:sym typeface="Helvetica Neue"/>
              </a:rPr>
              <a:t>The</a:t>
            </a:r>
            <a:endParaRPr b="1" sz="3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300"/>
              <a:buFont typeface="Helvetica Neue"/>
              <a:buNone/>
            </a:pPr>
            <a:r>
              <a:rPr b="1" lang="en" sz="3600">
                <a:latin typeface="Helvetica Neue"/>
                <a:ea typeface="Helvetica Neue"/>
                <a:cs typeface="Helvetica Neue"/>
                <a:sym typeface="Helvetica Neue"/>
              </a:rPr>
              <a:t>Bootstrapping</a:t>
            </a:r>
            <a:endParaRPr b="1" sz="3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300"/>
              <a:buFont typeface="Helvetica Neue"/>
              <a:buNone/>
            </a:pPr>
            <a:r>
              <a:rPr b="1" lang="en" sz="3600">
                <a:latin typeface="Helvetica Neue"/>
                <a:ea typeface="Helvetica Neue"/>
                <a:cs typeface="Helvetica Neue"/>
                <a:sym typeface="Helvetica Neue"/>
              </a:rPr>
              <a:t>Problem</a:t>
            </a:r>
            <a:endParaRPr sz="3600"/>
          </a:p>
        </p:txBody>
      </p:sp>
      <p:grpSp>
        <p:nvGrpSpPr>
          <p:cNvPr id="2264" name="Google Shape;2264;p149"/>
          <p:cNvGrpSpPr/>
          <p:nvPr/>
        </p:nvGrpSpPr>
        <p:grpSpPr>
          <a:xfrm>
            <a:off x="4916428" y="688378"/>
            <a:ext cx="777263" cy="777263"/>
            <a:chOff x="13370550" y="2519675"/>
            <a:chExt cx="2072700" cy="2072700"/>
          </a:xfrm>
        </p:grpSpPr>
        <p:sp>
          <p:nvSpPr>
            <p:cNvPr id="2265" name="Google Shape;2265;p149"/>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66" name="Google Shape;2266;p149"/>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2267" name="Google Shape;2267;p149"/>
          <p:cNvGrpSpPr/>
          <p:nvPr/>
        </p:nvGrpSpPr>
        <p:grpSpPr>
          <a:xfrm>
            <a:off x="6472566" y="3961163"/>
            <a:ext cx="777263" cy="777263"/>
            <a:chOff x="18253450" y="10637500"/>
            <a:chExt cx="2072700" cy="2072700"/>
          </a:xfrm>
        </p:grpSpPr>
        <p:sp>
          <p:nvSpPr>
            <p:cNvPr id="2268" name="Google Shape;2268;p149"/>
            <p:cNvSpPr/>
            <p:nvPr/>
          </p:nvSpPr>
          <p:spPr>
            <a:xfrm>
              <a:off x="18253450" y="10637500"/>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69" name="Google Shape;2269;p149"/>
            <p:cNvSpPr/>
            <p:nvPr/>
          </p:nvSpPr>
          <p:spPr>
            <a:xfrm>
              <a:off x="18789400" y="11173450"/>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2270" name="Google Shape;2270;p149"/>
          <p:cNvGrpSpPr/>
          <p:nvPr/>
        </p:nvGrpSpPr>
        <p:grpSpPr>
          <a:xfrm>
            <a:off x="8028703" y="688378"/>
            <a:ext cx="777263" cy="777263"/>
            <a:chOff x="21669950" y="2519675"/>
            <a:chExt cx="2072700" cy="2072700"/>
          </a:xfrm>
        </p:grpSpPr>
        <p:sp>
          <p:nvSpPr>
            <p:cNvPr id="2271" name="Google Shape;2271;p149"/>
            <p:cNvSpPr/>
            <p:nvPr/>
          </p:nvSpPr>
          <p:spPr>
            <a:xfrm>
              <a:off x="21669950" y="2519675"/>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72" name="Google Shape;2272;p149"/>
            <p:cNvSpPr/>
            <p:nvPr/>
          </p:nvSpPr>
          <p:spPr>
            <a:xfrm>
              <a:off x="22205900" y="3055625"/>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2273" name="Google Shape;2273;p149"/>
          <p:cNvSpPr/>
          <p:nvPr/>
        </p:nvSpPr>
        <p:spPr>
          <a:xfrm>
            <a:off x="5693691" y="1958384"/>
            <a:ext cx="230700" cy="230700"/>
          </a:xfrm>
          <a:prstGeom prst="ellipse">
            <a:avLst/>
          </a:prstGeom>
          <a:noFill/>
          <a:ln cap="flat" cmpd="sng" w="38100">
            <a:solidFill>
              <a:srgbClr val="00FF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74" name="Google Shape;2274;p149"/>
          <p:cNvSpPr/>
          <p:nvPr/>
        </p:nvSpPr>
        <p:spPr>
          <a:xfrm>
            <a:off x="6005447" y="1656894"/>
            <a:ext cx="230700" cy="230700"/>
          </a:xfrm>
          <a:prstGeom prst="ellipse">
            <a:avLst/>
          </a:prstGeom>
          <a:noFill/>
          <a:ln cap="flat" cmpd="sng" w="38100">
            <a:solidFill>
              <a:srgbClr val="00FF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75" name="Google Shape;2275;p149"/>
          <p:cNvSpPr/>
          <p:nvPr/>
        </p:nvSpPr>
        <p:spPr>
          <a:xfrm>
            <a:off x="6161813" y="1958384"/>
            <a:ext cx="230700" cy="230700"/>
          </a:xfrm>
          <a:prstGeom prst="ellipse">
            <a:avLst/>
          </a:prstGeom>
          <a:noFill/>
          <a:ln cap="flat" cmpd="sng" w="38100">
            <a:solidFill>
              <a:srgbClr val="00FF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76" name="Google Shape;2276;p149"/>
          <p:cNvSpPr/>
          <p:nvPr/>
        </p:nvSpPr>
        <p:spPr>
          <a:xfrm>
            <a:off x="5527828" y="1656894"/>
            <a:ext cx="230700" cy="230700"/>
          </a:xfrm>
          <a:prstGeom prst="ellipse">
            <a:avLst/>
          </a:prstGeom>
          <a:noFill/>
          <a:ln cap="flat" cmpd="sng" w="38100">
            <a:solidFill>
              <a:srgbClr val="00FF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77" name="Google Shape;2277;p149"/>
          <p:cNvSpPr/>
          <p:nvPr/>
        </p:nvSpPr>
        <p:spPr>
          <a:xfrm>
            <a:off x="6989213" y="3611726"/>
            <a:ext cx="230700" cy="230700"/>
          </a:xfrm>
          <a:prstGeom prst="ellipse">
            <a:avLst/>
          </a:prstGeom>
          <a:noFill/>
          <a:ln cap="flat" cmpd="sng" w="38100">
            <a:solidFill>
              <a:srgbClr val="FF9900"/>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78" name="Google Shape;2278;p149"/>
          <p:cNvSpPr/>
          <p:nvPr/>
        </p:nvSpPr>
        <p:spPr>
          <a:xfrm>
            <a:off x="6472566" y="3596684"/>
            <a:ext cx="230700" cy="230700"/>
          </a:xfrm>
          <a:prstGeom prst="ellipse">
            <a:avLst/>
          </a:prstGeom>
          <a:noFill/>
          <a:ln cap="flat" cmpd="sng" w="38100">
            <a:solidFill>
              <a:srgbClr val="FF9900"/>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79" name="Google Shape;2279;p149"/>
          <p:cNvSpPr/>
          <p:nvPr/>
        </p:nvSpPr>
        <p:spPr>
          <a:xfrm>
            <a:off x="6703191" y="3381101"/>
            <a:ext cx="230700" cy="230700"/>
          </a:xfrm>
          <a:prstGeom prst="ellipse">
            <a:avLst/>
          </a:prstGeom>
          <a:noFill/>
          <a:ln cap="flat" cmpd="sng" w="38100">
            <a:solidFill>
              <a:srgbClr val="FF9900"/>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0" name="Google Shape;2280;p149"/>
          <p:cNvSpPr/>
          <p:nvPr/>
        </p:nvSpPr>
        <p:spPr>
          <a:xfrm>
            <a:off x="7672378" y="2038194"/>
            <a:ext cx="230700" cy="230700"/>
          </a:xfrm>
          <a:prstGeom prst="ellipse">
            <a:avLst/>
          </a:prstGeom>
          <a:noFill/>
          <a:ln cap="flat" cmpd="sng" w="38100">
            <a:solidFill>
              <a:srgbClr val="9900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1" name="Google Shape;2281;p149"/>
          <p:cNvSpPr/>
          <p:nvPr/>
        </p:nvSpPr>
        <p:spPr>
          <a:xfrm>
            <a:off x="7482609" y="1426269"/>
            <a:ext cx="230700" cy="230700"/>
          </a:xfrm>
          <a:prstGeom prst="ellipse">
            <a:avLst/>
          </a:prstGeom>
          <a:noFill/>
          <a:ln cap="flat" cmpd="sng" w="38100">
            <a:solidFill>
              <a:srgbClr val="9900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2" name="Google Shape;2282;p149"/>
          <p:cNvSpPr/>
          <p:nvPr/>
        </p:nvSpPr>
        <p:spPr>
          <a:xfrm>
            <a:off x="7852425" y="1727759"/>
            <a:ext cx="230700" cy="230700"/>
          </a:xfrm>
          <a:prstGeom prst="ellipse">
            <a:avLst/>
          </a:prstGeom>
          <a:noFill/>
          <a:ln cap="flat" cmpd="sng" w="38100">
            <a:solidFill>
              <a:srgbClr val="9900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3" name="Google Shape;2283;p149"/>
          <p:cNvSpPr/>
          <p:nvPr/>
        </p:nvSpPr>
        <p:spPr>
          <a:xfrm>
            <a:off x="6867159" y="3114350"/>
            <a:ext cx="230700" cy="230700"/>
          </a:xfrm>
          <a:prstGeom prst="ellipse">
            <a:avLst/>
          </a:prstGeom>
          <a:noFill/>
          <a:ln cap="flat" cmpd="sng" w="38100">
            <a:solidFill>
              <a:srgbClr val="FF9900"/>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4" name="Google Shape;2284;p149"/>
          <p:cNvSpPr/>
          <p:nvPr/>
        </p:nvSpPr>
        <p:spPr>
          <a:xfrm>
            <a:off x="7414528" y="1887519"/>
            <a:ext cx="230700" cy="230700"/>
          </a:xfrm>
          <a:prstGeom prst="ellipse">
            <a:avLst/>
          </a:prstGeom>
          <a:noFill/>
          <a:ln cap="flat" cmpd="sng" w="38100">
            <a:solidFill>
              <a:srgbClr val="9900FF"/>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5" name="Google Shape;2285;p149"/>
          <p:cNvSpPr/>
          <p:nvPr/>
        </p:nvSpPr>
        <p:spPr>
          <a:xfrm>
            <a:off x="6419466" y="1916093"/>
            <a:ext cx="1028700" cy="1028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6" name="Google Shape;2286;p149"/>
          <p:cNvSpPr/>
          <p:nvPr/>
        </p:nvSpPr>
        <p:spPr>
          <a:xfrm>
            <a:off x="6590784" y="2085247"/>
            <a:ext cx="230700" cy="230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7" name="Google Shape;2287;p149"/>
          <p:cNvSpPr/>
          <p:nvPr/>
        </p:nvSpPr>
        <p:spPr>
          <a:xfrm>
            <a:off x="6972956" y="2038194"/>
            <a:ext cx="230700" cy="230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8" name="Google Shape;2288;p149"/>
          <p:cNvSpPr/>
          <p:nvPr/>
        </p:nvSpPr>
        <p:spPr>
          <a:xfrm>
            <a:off x="6552666" y="2384909"/>
            <a:ext cx="230700" cy="230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89" name="Google Shape;2289;p149"/>
          <p:cNvSpPr/>
          <p:nvPr/>
        </p:nvSpPr>
        <p:spPr>
          <a:xfrm>
            <a:off x="6857644" y="2326864"/>
            <a:ext cx="230700" cy="230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90" name="Google Shape;2290;p149"/>
          <p:cNvSpPr/>
          <p:nvPr/>
        </p:nvSpPr>
        <p:spPr>
          <a:xfrm>
            <a:off x="6745884" y="2615534"/>
            <a:ext cx="230700" cy="230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
        <p:nvSpPr>
          <p:cNvPr id="2291" name="Google Shape;2291;p149"/>
          <p:cNvSpPr/>
          <p:nvPr/>
        </p:nvSpPr>
        <p:spPr>
          <a:xfrm>
            <a:off x="7162622" y="2417703"/>
            <a:ext cx="230700" cy="230700"/>
          </a:xfrm>
          <a:prstGeom prst="ellipse">
            <a:avLst/>
          </a:prstGeom>
          <a:noFill/>
          <a:ln cap="flat" cmpd="sng" w="38100">
            <a:solidFill>
              <a:srgbClr val="E7007A"/>
            </a:solidFill>
            <a:prstDash val="solid"/>
            <a:miter lim="262144"/>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t/>
            </a:r>
            <a:endParaRPr b="0" i="0" sz="900" u="none">
              <a:solidFill>
                <a:srgbClr val="5E5E5E"/>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5" name="Shape 2295"/>
        <p:cNvGrpSpPr/>
        <p:nvPr/>
      </p:nvGrpSpPr>
      <p:grpSpPr>
        <a:xfrm>
          <a:off x="0" y="0"/>
          <a:ext cx="0" cy="0"/>
          <a:chOff x="0" y="0"/>
          <a:chExt cx="0" cy="0"/>
        </a:xfrm>
      </p:grpSpPr>
      <p:pic>
        <p:nvPicPr>
          <p:cNvPr id="2296" name="Google Shape;2296;p150"/>
          <p:cNvPicPr preferRelativeResize="0"/>
          <p:nvPr/>
        </p:nvPicPr>
        <p:blipFill rotWithShape="1">
          <a:blip r:embed="rId3">
            <a:alphaModFix/>
          </a:blip>
          <a:srcRect b="0" l="0" r="0" t="0"/>
          <a:stretch/>
        </p:blipFill>
        <p:spPr>
          <a:xfrm>
            <a:off x="1688901" y="1367433"/>
            <a:ext cx="7552136" cy="3776068"/>
          </a:xfrm>
          <a:prstGeom prst="rect">
            <a:avLst/>
          </a:prstGeom>
          <a:noFill/>
          <a:ln>
            <a:noFill/>
          </a:ln>
        </p:spPr>
      </p:pic>
      <p:sp>
        <p:nvSpPr>
          <p:cNvPr id="2297" name="Google Shape;2297;p150"/>
          <p:cNvSpPr txBox="1"/>
          <p:nvPr/>
        </p:nvSpPr>
        <p:spPr>
          <a:xfrm>
            <a:off x="8903494" y="4954786"/>
            <a:ext cx="111300" cy="73200"/>
          </a:xfrm>
          <a:prstGeom prst="rect">
            <a:avLst/>
          </a:prstGeom>
          <a:noFill/>
          <a:ln>
            <a:noFill/>
          </a:ln>
        </p:spPr>
        <p:txBody>
          <a:bodyPr anchorCtr="0" anchor="b" bIns="19050" lIns="19050" spcFirstLastPara="1" rIns="19050" wrap="square" tIns="19050">
            <a:spAutoFit/>
          </a:bodyPr>
          <a:lstStyle/>
          <a:p>
            <a:pPr indent="0" lvl="0" marL="0" marR="0" rtl="0" algn="ctr">
              <a:lnSpc>
                <a:spcPct val="100000"/>
              </a:lnSpc>
              <a:spcBef>
                <a:spcPts val="0"/>
              </a:spcBef>
              <a:spcAft>
                <a:spcPts val="0"/>
              </a:spcAft>
              <a:buClr>
                <a:schemeClr val="lt1"/>
              </a:buClr>
              <a:buFont typeface="Helvetica Neue"/>
              <a:buNone/>
            </a:pPr>
            <a:fld id="{00000000-1234-1234-1234-123412341234}" type="slidenum">
              <a:rPr b="0" i="0" lang="en" sz="100" u="none">
                <a:solidFill>
                  <a:schemeClr val="lt1"/>
                </a:solidFill>
                <a:latin typeface="Helvetica Neue"/>
                <a:ea typeface="Helvetica Neue"/>
                <a:cs typeface="Helvetica Neue"/>
                <a:sym typeface="Helvetica Neue"/>
              </a:rPr>
              <a:t>‹#›</a:t>
            </a:fld>
            <a:endParaRPr sz="500"/>
          </a:p>
        </p:txBody>
      </p:sp>
      <p:sp>
        <p:nvSpPr>
          <p:cNvPr id="2298" name="Google Shape;2298;p150"/>
          <p:cNvSpPr txBox="1"/>
          <p:nvPr/>
        </p:nvSpPr>
        <p:spPr>
          <a:xfrm>
            <a:off x="402431" y="1431131"/>
            <a:ext cx="3031800" cy="2111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lt1"/>
              </a:buClr>
              <a:buFont typeface="Helvetica Neue"/>
              <a:buNone/>
            </a:pPr>
            <a:r>
              <a:rPr lang="en" sz="1400">
                <a:solidFill>
                  <a:srgbClr val="666666"/>
                </a:solidFill>
                <a:latin typeface="Helvetica Neue"/>
                <a:ea typeface="Helvetica Neue"/>
                <a:cs typeface="Helvetica Neue"/>
                <a:sym typeface="Helvetica Neue"/>
              </a:rPr>
              <a:t>Polkadot commoditizes security by providing limited slots to connect blockchains.</a:t>
            </a:r>
            <a:endParaRPr sz="1400">
              <a:solidFill>
                <a:srgbClr val="666666"/>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lt1"/>
              </a:buClr>
              <a:buFont typeface="Helvetica Neue"/>
              <a:buNone/>
            </a:pPr>
            <a:r>
              <a:t/>
            </a:r>
            <a:endParaRPr sz="1400">
              <a:solidFill>
                <a:srgbClr val="666666"/>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lt1"/>
              </a:buClr>
              <a:buFont typeface="Helvetica Neue"/>
              <a:buNone/>
            </a:pPr>
            <a:r>
              <a:rPr lang="en" sz="1400">
                <a:solidFill>
                  <a:srgbClr val="666666"/>
                </a:solidFill>
                <a:latin typeface="Helvetica Neue"/>
                <a:ea typeface="Helvetica Neue"/>
                <a:cs typeface="Helvetica Neue"/>
                <a:sym typeface="Helvetica Neue"/>
              </a:rPr>
              <a:t>Polkadot’s commoditization of security means anyone can launch innovative, powerful layer-1 parachains with bitcoin-level security from day one.</a:t>
            </a:r>
            <a:endParaRPr sz="1400">
              <a:solidFill>
                <a:srgbClr val="666666"/>
              </a:solidFill>
              <a:latin typeface="Helvetica Neue"/>
              <a:ea typeface="Helvetica Neue"/>
              <a:cs typeface="Helvetica Neue"/>
              <a:sym typeface="Helvetica Neue"/>
            </a:endParaRPr>
          </a:p>
        </p:txBody>
      </p:sp>
      <p:sp>
        <p:nvSpPr>
          <p:cNvPr id="2299" name="Google Shape;2299;p150"/>
          <p:cNvSpPr txBox="1"/>
          <p:nvPr/>
        </p:nvSpPr>
        <p:spPr>
          <a:xfrm>
            <a:off x="402431" y="567928"/>
            <a:ext cx="3986700" cy="592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2300"/>
              <a:buFont typeface="Helvetica Neue"/>
              <a:buNone/>
            </a:pPr>
            <a:r>
              <a:rPr b="1" lang="en" sz="3600">
                <a:latin typeface="Helvetica Neue"/>
                <a:ea typeface="Helvetica Neue"/>
                <a:cs typeface="Helvetica Neue"/>
                <a:sym typeface="Helvetica Neue"/>
              </a:rPr>
              <a:t>Shared Security</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124"/>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Past, Present, and Future Blockchain Space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303" name="Shape 2303"/>
        <p:cNvGrpSpPr/>
        <p:nvPr/>
      </p:nvGrpSpPr>
      <p:grpSpPr>
        <a:xfrm>
          <a:off x="0" y="0"/>
          <a:ext cx="0" cy="0"/>
          <a:chOff x="0" y="0"/>
          <a:chExt cx="0" cy="0"/>
        </a:xfrm>
      </p:grpSpPr>
      <p:pic>
        <p:nvPicPr>
          <p:cNvPr id="2304" name="Google Shape;2304;p151"/>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308" name="Shape 2308"/>
        <p:cNvGrpSpPr/>
        <p:nvPr/>
      </p:nvGrpSpPr>
      <p:grpSpPr>
        <a:xfrm>
          <a:off x="0" y="0"/>
          <a:ext cx="0" cy="0"/>
          <a:chOff x="0" y="0"/>
          <a:chExt cx="0" cy="0"/>
        </a:xfrm>
      </p:grpSpPr>
      <p:pic>
        <p:nvPicPr>
          <p:cNvPr id="2309" name="Google Shape;2309;p152"/>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313" name="Shape 2313"/>
        <p:cNvGrpSpPr/>
        <p:nvPr/>
      </p:nvGrpSpPr>
      <p:grpSpPr>
        <a:xfrm>
          <a:off x="0" y="0"/>
          <a:ext cx="0" cy="0"/>
          <a:chOff x="0" y="0"/>
          <a:chExt cx="0" cy="0"/>
        </a:xfrm>
      </p:grpSpPr>
      <p:pic>
        <p:nvPicPr>
          <p:cNvPr id="2314" name="Google Shape;2314;p153"/>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15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WebAssembly is the backbone of Polkadot!</a:t>
            </a:r>
            <a:endParaRPr>
              <a:solidFill>
                <a:srgbClr val="FFFFFF"/>
              </a:solidFill>
            </a:endParaRPr>
          </a:p>
        </p:txBody>
      </p:sp>
      <p:pic>
        <p:nvPicPr>
          <p:cNvPr id="2320" name="Google Shape;2320;p154"/>
          <p:cNvPicPr preferRelativeResize="0"/>
          <p:nvPr/>
        </p:nvPicPr>
        <p:blipFill rotWithShape="1">
          <a:blip r:embed="rId3">
            <a:alphaModFix/>
          </a:blip>
          <a:srcRect b="0" l="0" r="0" t="0"/>
          <a:stretch/>
        </p:blipFill>
        <p:spPr>
          <a:xfrm>
            <a:off x="3200400" y="1200150"/>
            <a:ext cx="2743200" cy="27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5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Why WebAssembly?	</a:t>
            </a:r>
            <a:endParaRPr>
              <a:solidFill>
                <a:srgbClr val="FFFFFF"/>
              </a:solidFill>
            </a:endParaRPr>
          </a:p>
        </p:txBody>
      </p:sp>
      <p:sp>
        <p:nvSpPr>
          <p:cNvPr id="2326" name="Google Shape;2326;p155"/>
          <p:cNvSpPr txBox="1"/>
          <p:nvPr>
            <p:ph idx="1" type="body"/>
          </p:nvPr>
        </p:nvSpPr>
        <p:spPr>
          <a:xfrm>
            <a:off x="311700" y="2060325"/>
            <a:ext cx="8520600" cy="248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Wasm is Sandboxed</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Wasm is Fast</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Wasm is Compact</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Wasm is Well Supported</a:t>
            </a:r>
            <a:endParaRPr>
              <a:latin typeface="Roboto Light"/>
              <a:ea typeface="Roboto Light"/>
              <a:cs typeface="Roboto Light"/>
              <a:sym typeface="Roboto Light"/>
            </a:endParaRPr>
          </a:p>
        </p:txBody>
      </p:sp>
      <p:sp>
        <p:nvSpPr>
          <p:cNvPr id="2327" name="Google Shape;2327;p155"/>
          <p:cNvSpPr txBox="1"/>
          <p:nvPr/>
        </p:nvSpPr>
        <p:spPr>
          <a:xfrm>
            <a:off x="311700" y="1134125"/>
            <a:ext cx="4714200" cy="111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1F3F2"/>
                </a:solidFill>
                <a:latin typeface="Roboto"/>
                <a:ea typeface="Roboto"/>
                <a:cs typeface="Roboto"/>
                <a:sym typeface="Roboto"/>
              </a:rPr>
              <a:t>Wasm is a platform independent executable format</a:t>
            </a:r>
            <a:endParaRPr sz="2400">
              <a:solidFill>
                <a:srgbClr val="F1F3F2"/>
              </a:solidFill>
              <a:latin typeface="Roboto"/>
              <a:ea typeface="Roboto"/>
              <a:cs typeface="Roboto"/>
              <a:sym typeface="Roboto"/>
            </a:endParaRPr>
          </a:p>
        </p:txBody>
      </p:sp>
      <p:pic>
        <p:nvPicPr>
          <p:cNvPr id="2328" name="Google Shape;2328;p155"/>
          <p:cNvPicPr preferRelativeResize="0"/>
          <p:nvPr/>
        </p:nvPicPr>
        <p:blipFill rotWithShape="1">
          <a:blip r:embed="rId3">
            <a:alphaModFix/>
          </a:blip>
          <a:srcRect b="0" l="0" r="0" t="0"/>
          <a:stretch/>
        </p:blipFill>
        <p:spPr>
          <a:xfrm>
            <a:off x="5321808" y="1197864"/>
            <a:ext cx="27432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332" name="Shape 2332"/>
        <p:cNvGrpSpPr/>
        <p:nvPr/>
      </p:nvGrpSpPr>
      <p:grpSpPr>
        <a:xfrm>
          <a:off x="0" y="0"/>
          <a:ext cx="0" cy="0"/>
          <a:chOff x="0" y="0"/>
          <a:chExt cx="0" cy="0"/>
        </a:xfrm>
      </p:grpSpPr>
      <p:pic>
        <p:nvPicPr>
          <p:cNvPr id="2333" name="Google Shape;2333;p156"/>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cxnSp>
        <p:nvCxnSpPr>
          <p:cNvPr id="2338" name="Google Shape;2338;p157"/>
          <p:cNvCxnSpPr/>
          <p:nvPr/>
        </p:nvCxnSpPr>
        <p:spPr>
          <a:xfrm flipH="1" rot="10800000">
            <a:off x="5726335" y="231889"/>
            <a:ext cx="3945600" cy="1628400"/>
          </a:xfrm>
          <a:prstGeom prst="straightConnector1">
            <a:avLst/>
          </a:prstGeom>
          <a:noFill/>
          <a:ln cap="flat" cmpd="sng" w="9525">
            <a:solidFill>
              <a:srgbClr val="FFFFFF"/>
            </a:solidFill>
            <a:prstDash val="solid"/>
            <a:round/>
            <a:headEnd len="med" w="med" type="none"/>
            <a:tailEnd len="med" w="med" type="none"/>
          </a:ln>
        </p:spPr>
      </p:cxnSp>
      <p:sp>
        <p:nvSpPr>
          <p:cNvPr id="2339" name="Google Shape;2339;p157"/>
          <p:cNvSpPr txBox="1"/>
          <p:nvPr>
            <p:ph idx="1" type="body"/>
          </p:nvPr>
        </p:nvSpPr>
        <p:spPr>
          <a:xfrm>
            <a:off x="0" y="4557475"/>
            <a:ext cx="235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Components of Polkadot</a:t>
            </a:r>
            <a:endParaRPr/>
          </a:p>
        </p:txBody>
      </p:sp>
      <p:sp>
        <p:nvSpPr>
          <p:cNvPr id="2340" name="Google Shape;2340;p157"/>
          <p:cNvSpPr txBox="1"/>
          <p:nvPr/>
        </p:nvSpPr>
        <p:spPr>
          <a:xfrm>
            <a:off x="674100" y="308625"/>
            <a:ext cx="182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Collators</a:t>
            </a:r>
            <a:endParaRPr>
              <a:solidFill>
                <a:srgbClr val="FFFFFF"/>
              </a:solidFill>
              <a:latin typeface="Roboto Light"/>
              <a:ea typeface="Roboto Light"/>
              <a:cs typeface="Roboto Light"/>
              <a:sym typeface="Roboto Light"/>
            </a:endParaRPr>
          </a:p>
        </p:txBody>
      </p:sp>
      <p:sp>
        <p:nvSpPr>
          <p:cNvPr id="2341" name="Google Shape;2341;p157"/>
          <p:cNvSpPr txBox="1"/>
          <p:nvPr/>
        </p:nvSpPr>
        <p:spPr>
          <a:xfrm>
            <a:off x="115875" y="1156675"/>
            <a:ext cx="182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Parachain</a:t>
            </a:r>
            <a:endParaRPr sz="2400">
              <a:solidFill>
                <a:srgbClr val="FFFFFF"/>
              </a:solidFill>
              <a:latin typeface="Roboto Light"/>
              <a:ea typeface="Roboto Light"/>
              <a:cs typeface="Roboto Light"/>
              <a:sym typeface="Roboto Light"/>
            </a:endParaRPr>
          </a:p>
        </p:txBody>
      </p:sp>
      <p:sp>
        <p:nvSpPr>
          <p:cNvPr id="2342" name="Google Shape;2342;p157"/>
          <p:cNvSpPr txBox="1"/>
          <p:nvPr/>
        </p:nvSpPr>
        <p:spPr>
          <a:xfrm>
            <a:off x="268275" y="2141000"/>
            <a:ext cx="182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Validators</a:t>
            </a:r>
            <a:endParaRPr>
              <a:solidFill>
                <a:srgbClr val="FFFFFF"/>
              </a:solidFill>
              <a:latin typeface="Roboto Light"/>
              <a:ea typeface="Roboto Light"/>
              <a:cs typeface="Roboto Light"/>
              <a:sym typeface="Roboto Light"/>
            </a:endParaRPr>
          </a:p>
        </p:txBody>
      </p:sp>
      <p:cxnSp>
        <p:nvCxnSpPr>
          <p:cNvPr id="2343" name="Google Shape;2343;p157"/>
          <p:cNvCxnSpPr/>
          <p:nvPr/>
        </p:nvCxnSpPr>
        <p:spPr>
          <a:xfrm flipH="1" rot="10800000">
            <a:off x="2224475" y="431675"/>
            <a:ext cx="1285800" cy="122100"/>
          </a:xfrm>
          <a:prstGeom prst="straightConnector1">
            <a:avLst/>
          </a:prstGeom>
          <a:noFill/>
          <a:ln cap="flat" cmpd="sng" w="9525">
            <a:solidFill>
              <a:srgbClr val="FFFFFF"/>
            </a:solidFill>
            <a:prstDash val="solid"/>
            <a:round/>
            <a:headEnd len="med" w="med" type="none"/>
            <a:tailEnd len="med" w="med" type="triangle"/>
          </a:ln>
        </p:spPr>
      </p:cxnSp>
      <p:cxnSp>
        <p:nvCxnSpPr>
          <p:cNvPr id="2344" name="Google Shape;2344;p157"/>
          <p:cNvCxnSpPr/>
          <p:nvPr/>
        </p:nvCxnSpPr>
        <p:spPr>
          <a:xfrm flipH="1" rot="10800000">
            <a:off x="1811500" y="750725"/>
            <a:ext cx="1867800" cy="638400"/>
          </a:xfrm>
          <a:prstGeom prst="straightConnector1">
            <a:avLst/>
          </a:prstGeom>
          <a:noFill/>
          <a:ln cap="flat" cmpd="sng" w="9525">
            <a:solidFill>
              <a:srgbClr val="FFFFFF"/>
            </a:solidFill>
            <a:prstDash val="solid"/>
            <a:round/>
            <a:headEnd len="med" w="med" type="none"/>
            <a:tailEnd len="med" w="med" type="triangle"/>
          </a:ln>
        </p:spPr>
      </p:cxnSp>
      <p:cxnSp>
        <p:nvCxnSpPr>
          <p:cNvPr id="2345" name="Google Shape;2345;p157"/>
          <p:cNvCxnSpPr/>
          <p:nvPr/>
        </p:nvCxnSpPr>
        <p:spPr>
          <a:xfrm flipH="1" rot="10800000">
            <a:off x="1802114" y="1146067"/>
            <a:ext cx="1961700" cy="1156200"/>
          </a:xfrm>
          <a:prstGeom prst="straightConnector1">
            <a:avLst/>
          </a:prstGeom>
          <a:noFill/>
          <a:ln cap="flat" cmpd="sng" w="9525">
            <a:solidFill>
              <a:srgbClr val="FFFFFF"/>
            </a:solidFill>
            <a:prstDash val="solid"/>
            <a:round/>
            <a:headEnd len="med" w="med" type="none"/>
            <a:tailEnd len="med" w="med" type="triangle"/>
          </a:ln>
        </p:spPr>
      </p:cxnSp>
      <p:pic>
        <p:nvPicPr>
          <p:cNvPr id="2346" name="Google Shape;2346;p157"/>
          <p:cNvPicPr preferRelativeResize="0"/>
          <p:nvPr/>
        </p:nvPicPr>
        <p:blipFill rotWithShape="1">
          <a:blip r:embed="rId3">
            <a:alphaModFix/>
          </a:blip>
          <a:srcRect b="0" l="0" r="0" t="0"/>
          <a:stretch/>
        </p:blipFill>
        <p:spPr>
          <a:xfrm>
            <a:off x="2350491" y="49500"/>
            <a:ext cx="5415002" cy="4587312"/>
          </a:xfrm>
          <a:prstGeom prst="rect">
            <a:avLst/>
          </a:prstGeom>
          <a:noFill/>
          <a:ln>
            <a:noFill/>
          </a:ln>
        </p:spPr>
      </p:pic>
      <p:sp>
        <p:nvSpPr>
          <p:cNvPr id="2347" name="Google Shape;2347;p157"/>
          <p:cNvSpPr txBox="1"/>
          <p:nvPr/>
        </p:nvSpPr>
        <p:spPr>
          <a:xfrm>
            <a:off x="3657450" y="2266950"/>
            <a:ext cx="1828800" cy="5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Relay Chain</a:t>
            </a:r>
            <a:endParaRPr sz="2400">
              <a:solidFill>
                <a:srgbClr val="FFFFFF"/>
              </a:solidFill>
              <a:latin typeface="Roboto Light"/>
              <a:ea typeface="Roboto Light"/>
              <a:cs typeface="Roboto Light"/>
              <a:sym typeface="Roboto Light"/>
            </a:endParaRPr>
          </a:p>
        </p:txBody>
      </p:sp>
      <p:sp>
        <p:nvSpPr>
          <p:cNvPr id="2348" name="Google Shape;2348;p157"/>
          <p:cNvSpPr/>
          <p:nvPr/>
        </p:nvSpPr>
        <p:spPr>
          <a:xfrm>
            <a:off x="3886300" y="1951444"/>
            <a:ext cx="1371411" cy="315499"/>
          </a:xfrm>
          <a:custGeom>
            <a:rect b="b" l="l" r="r" t="t"/>
            <a:pathLst>
              <a:path extrusionOk="0" h="47319" w="209776">
                <a:moveTo>
                  <a:pt x="141905" y="24577"/>
                </a:moveTo>
                <a:cubicBezTo>
                  <a:pt x="143351" y="24577"/>
                  <a:pt x="144872" y="25186"/>
                  <a:pt x="146546" y="26479"/>
                </a:cubicBezTo>
                <a:lnTo>
                  <a:pt x="145976" y="29180"/>
                </a:lnTo>
                <a:cubicBezTo>
                  <a:pt x="145063" y="33517"/>
                  <a:pt x="143731" y="36713"/>
                  <a:pt x="142057" y="38767"/>
                </a:cubicBezTo>
                <a:cubicBezTo>
                  <a:pt x="140383" y="40784"/>
                  <a:pt x="138595" y="41849"/>
                  <a:pt x="136693" y="41849"/>
                </a:cubicBezTo>
                <a:cubicBezTo>
                  <a:pt x="135590" y="41849"/>
                  <a:pt x="134677" y="41316"/>
                  <a:pt x="133992" y="40251"/>
                </a:cubicBezTo>
                <a:cubicBezTo>
                  <a:pt x="133307" y="39224"/>
                  <a:pt x="132965" y="37854"/>
                  <a:pt x="132965" y="36180"/>
                </a:cubicBezTo>
                <a:cubicBezTo>
                  <a:pt x="132965" y="32795"/>
                  <a:pt x="133801" y="29979"/>
                  <a:pt x="135437" y="27849"/>
                </a:cubicBezTo>
                <a:cubicBezTo>
                  <a:pt x="137111" y="25680"/>
                  <a:pt x="139242" y="24577"/>
                  <a:pt x="141905" y="24577"/>
                </a:cubicBezTo>
                <a:close/>
                <a:moveTo>
                  <a:pt x="48811" y="24691"/>
                </a:moveTo>
                <a:cubicBezTo>
                  <a:pt x="51664" y="24691"/>
                  <a:pt x="53034" y="26403"/>
                  <a:pt x="53034" y="29865"/>
                </a:cubicBezTo>
                <a:cubicBezTo>
                  <a:pt x="53072" y="34963"/>
                  <a:pt x="50675" y="38387"/>
                  <a:pt x="49229" y="39795"/>
                </a:cubicBezTo>
                <a:cubicBezTo>
                  <a:pt x="47860" y="41164"/>
                  <a:pt x="46224" y="41887"/>
                  <a:pt x="44436" y="41887"/>
                </a:cubicBezTo>
                <a:cubicBezTo>
                  <a:pt x="43104" y="41887"/>
                  <a:pt x="42001" y="41431"/>
                  <a:pt x="41240" y="40479"/>
                </a:cubicBezTo>
                <a:cubicBezTo>
                  <a:pt x="40479" y="39528"/>
                  <a:pt x="40099" y="38197"/>
                  <a:pt x="40099" y="36523"/>
                </a:cubicBezTo>
                <a:cubicBezTo>
                  <a:pt x="40099" y="33175"/>
                  <a:pt x="40898" y="30398"/>
                  <a:pt x="42571" y="28115"/>
                </a:cubicBezTo>
                <a:cubicBezTo>
                  <a:pt x="44207" y="25832"/>
                  <a:pt x="46300" y="24691"/>
                  <a:pt x="48811" y="24691"/>
                </a:cubicBezTo>
                <a:close/>
                <a:moveTo>
                  <a:pt x="170172" y="24691"/>
                </a:moveTo>
                <a:cubicBezTo>
                  <a:pt x="173025" y="24691"/>
                  <a:pt x="174395" y="26403"/>
                  <a:pt x="174395" y="29865"/>
                </a:cubicBezTo>
                <a:cubicBezTo>
                  <a:pt x="174395" y="31577"/>
                  <a:pt x="174128" y="33327"/>
                  <a:pt x="173444" y="35191"/>
                </a:cubicBezTo>
                <a:cubicBezTo>
                  <a:pt x="173444" y="35191"/>
                  <a:pt x="171960" y="38387"/>
                  <a:pt x="170590" y="39795"/>
                </a:cubicBezTo>
                <a:cubicBezTo>
                  <a:pt x="169221" y="41164"/>
                  <a:pt x="167585" y="41887"/>
                  <a:pt x="165797" y="41887"/>
                </a:cubicBezTo>
                <a:cubicBezTo>
                  <a:pt x="164465" y="41887"/>
                  <a:pt x="163362" y="41431"/>
                  <a:pt x="162601" y="40479"/>
                </a:cubicBezTo>
                <a:cubicBezTo>
                  <a:pt x="161840" y="39528"/>
                  <a:pt x="161460" y="38197"/>
                  <a:pt x="161460" y="36523"/>
                </a:cubicBezTo>
                <a:cubicBezTo>
                  <a:pt x="161460" y="33175"/>
                  <a:pt x="162259" y="30398"/>
                  <a:pt x="163932" y="28115"/>
                </a:cubicBezTo>
                <a:cubicBezTo>
                  <a:pt x="165606" y="25832"/>
                  <a:pt x="167661" y="24691"/>
                  <a:pt x="170172" y="24691"/>
                </a:cubicBezTo>
                <a:close/>
                <a:moveTo>
                  <a:pt x="49077" y="19745"/>
                </a:moveTo>
                <a:cubicBezTo>
                  <a:pt x="45044" y="19745"/>
                  <a:pt x="41735" y="21381"/>
                  <a:pt x="39071" y="24767"/>
                </a:cubicBezTo>
                <a:cubicBezTo>
                  <a:pt x="36408" y="28115"/>
                  <a:pt x="35077" y="32034"/>
                  <a:pt x="35077" y="36485"/>
                </a:cubicBezTo>
                <a:cubicBezTo>
                  <a:pt x="35077" y="39528"/>
                  <a:pt x="35914" y="42001"/>
                  <a:pt x="37588" y="43903"/>
                </a:cubicBezTo>
                <a:cubicBezTo>
                  <a:pt x="39262" y="45806"/>
                  <a:pt x="41468" y="46757"/>
                  <a:pt x="44283" y="46757"/>
                </a:cubicBezTo>
                <a:cubicBezTo>
                  <a:pt x="48050" y="46757"/>
                  <a:pt x="51246" y="45159"/>
                  <a:pt x="53909" y="42039"/>
                </a:cubicBezTo>
                <a:cubicBezTo>
                  <a:pt x="55659" y="39757"/>
                  <a:pt x="56382" y="38387"/>
                  <a:pt x="56762" y="37360"/>
                </a:cubicBezTo>
                <a:cubicBezTo>
                  <a:pt x="57751" y="34963"/>
                  <a:pt x="58208" y="32414"/>
                  <a:pt x="58208" y="29903"/>
                </a:cubicBezTo>
                <a:cubicBezTo>
                  <a:pt x="58208" y="26898"/>
                  <a:pt x="57523" y="24463"/>
                  <a:pt x="56077" y="22561"/>
                </a:cubicBezTo>
                <a:cubicBezTo>
                  <a:pt x="54670" y="20696"/>
                  <a:pt x="52273" y="19745"/>
                  <a:pt x="49077" y="19745"/>
                </a:cubicBezTo>
                <a:close/>
                <a:moveTo>
                  <a:pt x="70458" y="7571"/>
                </a:moveTo>
                <a:cubicBezTo>
                  <a:pt x="69240" y="7571"/>
                  <a:pt x="68251" y="8370"/>
                  <a:pt x="68023" y="9550"/>
                </a:cubicBezTo>
                <a:lnTo>
                  <a:pt x="60681" y="43789"/>
                </a:lnTo>
                <a:cubicBezTo>
                  <a:pt x="60376" y="45349"/>
                  <a:pt x="61556" y="46795"/>
                  <a:pt x="63115" y="46795"/>
                </a:cubicBezTo>
                <a:cubicBezTo>
                  <a:pt x="64295" y="46795"/>
                  <a:pt x="65322" y="45996"/>
                  <a:pt x="65550" y="44855"/>
                </a:cubicBezTo>
                <a:lnTo>
                  <a:pt x="72931" y="10615"/>
                </a:lnTo>
                <a:cubicBezTo>
                  <a:pt x="73235" y="9017"/>
                  <a:pt x="72056" y="7571"/>
                  <a:pt x="70458" y="7571"/>
                </a:cubicBezTo>
                <a:close/>
                <a:moveTo>
                  <a:pt x="17995" y="0"/>
                </a:moveTo>
                <a:cubicBezTo>
                  <a:pt x="8103" y="0"/>
                  <a:pt x="0" y="8028"/>
                  <a:pt x="0" y="17957"/>
                </a:cubicBezTo>
                <a:cubicBezTo>
                  <a:pt x="0" y="19974"/>
                  <a:pt x="342" y="21914"/>
                  <a:pt x="951" y="23816"/>
                </a:cubicBezTo>
                <a:cubicBezTo>
                  <a:pt x="1314" y="24845"/>
                  <a:pt x="2280" y="25513"/>
                  <a:pt x="3330" y="25513"/>
                </a:cubicBezTo>
                <a:cubicBezTo>
                  <a:pt x="3600" y="25513"/>
                  <a:pt x="3875" y="25469"/>
                  <a:pt x="4147" y="25376"/>
                </a:cubicBezTo>
                <a:cubicBezTo>
                  <a:pt x="5440" y="24957"/>
                  <a:pt x="6163" y="23550"/>
                  <a:pt x="5707" y="22218"/>
                </a:cubicBezTo>
                <a:cubicBezTo>
                  <a:pt x="5212" y="20735"/>
                  <a:pt x="4946" y="19175"/>
                  <a:pt x="5022" y="17577"/>
                </a:cubicBezTo>
                <a:cubicBezTo>
                  <a:pt x="5212" y="10881"/>
                  <a:pt x="10614" y="5365"/>
                  <a:pt x="17310" y="5022"/>
                </a:cubicBezTo>
                <a:cubicBezTo>
                  <a:pt x="17536" y="5011"/>
                  <a:pt x="17761" y="5005"/>
                  <a:pt x="17984" y="5005"/>
                </a:cubicBezTo>
                <a:cubicBezTo>
                  <a:pt x="25137" y="5005"/>
                  <a:pt x="30968" y="10837"/>
                  <a:pt x="30968" y="17957"/>
                </a:cubicBezTo>
                <a:cubicBezTo>
                  <a:pt x="30968" y="24881"/>
                  <a:pt x="25528" y="30512"/>
                  <a:pt x="18756" y="30892"/>
                </a:cubicBezTo>
                <a:cubicBezTo>
                  <a:pt x="18756" y="30892"/>
                  <a:pt x="16207" y="31044"/>
                  <a:pt x="14989" y="31235"/>
                </a:cubicBezTo>
                <a:cubicBezTo>
                  <a:pt x="14381" y="31349"/>
                  <a:pt x="13886" y="31425"/>
                  <a:pt x="13544" y="31463"/>
                </a:cubicBezTo>
                <a:cubicBezTo>
                  <a:pt x="13523" y="31477"/>
                  <a:pt x="13501" y="31483"/>
                  <a:pt x="13478" y="31483"/>
                </a:cubicBezTo>
                <a:cubicBezTo>
                  <a:pt x="13380" y="31483"/>
                  <a:pt x="13284" y="31359"/>
                  <a:pt x="13315" y="31235"/>
                </a:cubicBezTo>
                <a:lnTo>
                  <a:pt x="13734" y="29142"/>
                </a:lnTo>
                <a:lnTo>
                  <a:pt x="16017" y="18452"/>
                </a:lnTo>
                <a:cubicBezTo>
                  <a:pt x="16321" y="17120"/>
                  <a:pt x="15446" y="15789"/>
                  <a:pt x="14114" y="15484"/>
                </a:cubicBezTo>
                <a:cubicBezTo>
                  <a:pt x="13948" y="15451"/>
                  <a:pt x="13782" y="15435"/>
                  <a:pt x="13617" y="15435"/>
                </a:cubicBezTo>
                <a:cubicBezTo>
                  <a:pt x="12467" y="15435"/>
                  <a:pt x="11418" y="16222"/>
                  <a:pt x="11185" y="17387"/>
                </a:cubicBezTo>
                <a:cubicBezTo>
                  <a:pt x="11185" y="17387"/>
                  <a:pt x="5554" y="43561"/>
                  <a:pt x="5516" y="43827"/>
                </a:cubicBezTo>
                <a:cubicBezTo>
                  <a:pt x="5250" y="45159"/>
                  <a:pt x="6087" y="46490"/>
                  <a:pt x="7419" y="46795"/>
                </a:cubicBezTo>
                <a:cubicBezTo>
                  <a:pt x="7585" y="46828"/>
                  <a:pt x="7752" y="46844"/>
                  <a:pt x="7916" y="46844"/>
                </a:cubicBezTo>
                <a:cubicBezTo>
                  <a:pt x="9067" y="46844"/>
                  <a:pt x="10120" y="46058"/>
                  <a:pt x="10386" y="44893"/>
                </a:cubicBezTo>
                <a:cubicBezTo>
                  <a:pt x="10424" y="44588"/>
                  <a:pt x="11185" y="41126"/>
                  <a:pt x="11185" y="41126"/>
                </a:cubicBezTo>
                <a:cubicBezTo>
                  <a:pt x="11756" y="38463"/>
                  <a:pt x="13924" y="36523"/>
                  <a:pt x="16511" y="36180"/>
                </a:cubicBezTo>
                <a:cubicBezTo>
                  <a:pt x="17082" y="36104"/>
                  <a:pt x="19326" y="35952"/>
                  <a:pt x="19326" y="35952"/>
                </a:cubicBezTo>
                <a:cubicBezTo>
                  <a:pt x="28571" y="35229"/>
                  <a:pt x="35914" y="27468"/>
                  <a:pt x="35914" y="17995"/>
                </a:cubicBezTo>
                <a:cubicBezTo>
                  <a:pt x="35952" y="8028"/>
                  <a:pt x="27924" y="0"/>
                  <a:pt x="17995" y="0"/>
                </a:cubicBezTo>
                <a:close/>
                <a:moveTo>
                  <a:pt x="152671" y="7571"/>
                </a:moveTo>
                <a:cubicBezTo>
                  <a:pt x="151492" y="7571"/>
                  <a:pt x="150427" y="8408"/>
                  <a:pt x="150199" y="9550"/>
                </a:cubicBezTo>
                <a:lnTo>
                  <a:pt x="147726" y="21191"/>
                </a:lnTo>
                <a:cubicBezTo>
                  <a:pt x="145976" y="20202"/>
                  <a:pt x="144150" y="19745"/>
                  <a:pt x="142209" y="19745"/>
                </a:cubicBezTo>
                <a:cubicBezTo>
                  <a:pt x="138100" y="19745"/>
                  <a:pt x="134677" y="21305"/>
                  <a:pt x="131937" y="24501"/>
                </a:cubicBezTo>
                <a:cubicBezTo>
                  <a:pt x="129236" y="27659"/>
                  <a:pt x="127829" y="31653"/>
                  <a:pt x="127829" y="36485"/>
                </a:cubicBezTo>
                <a:cubicBezTo>
                  <a:pt x="127829" y="38007"/>
                  <a:pt x="128019" y="39338"/>
                  <a:pt x="128399" y="40556"/>
                </a:cubicBezTo>
                <a:cubicBezTo>
                  <a:pt x="127334" y="41469"/>
                  <a:pt x="126193" y="41887"/>
                  <a:pt x="124937" y="41887"/>
                </a:cubicBezTo>
                <a:cubicBezTo>
                  <a:pt x="123948" y="41887"/>
                  <a:pt x="123225" y="41621"/>
                  <a:pt x="122693" y="41050"/>
                </a:cubicBezTo>
                <a:cubicBezTo>
                  <a:pt x="122236" y="40479"/>
                  <a:pt x="122008" y="39528"/>
                  <a:pt x="122008" y="38197"/>
                </a:cubicBezTo>
                <a:cubicBezTo>
                  <a:pt x="122008" y="36979"/>
                  <a:pt x="122236" y="35153"/>
                  <a:pt x="122769" y="32528"/>
                </a:cubicBezTo>
                <a:cubicBezTo>
                  <a:pt x="123035" y="31044"/>
                  <a:pt x="122008" y="29637"/>
                  <a:pt x="120486" y="29485"/>
                </a:cubicBezTo>
                <a:cubicBezTo>
                  <a:pt x="120383" y="29472"/>
                  <a:pt x="120281" y="29466"/>
                  <a:pt x="120180" y="29466"/>
                </a:cubicBezTo>
                <a:cubicBezTo>
                  <a:pt x="119043" y="29466"/>
                  <a:pt x="118023" y="30231"/>
                  <a:pt x="117709" y="31349"/>
                </a:cubicBezTo>
                <a:cubicBezTo>
                  <a:pt x="116758" y="34621"/>
                  <a:pt x="115578" y="37132"/>
                  <a:pt x="114247" y="38844"/>
                </a:cubicBezTo>
                <a:cubicBezTo>
                  <a:pt x="112611" y="40898"/>
                  <a:pt x="110861" y="41925"/>
                  <a:pt x="108997" y="41925"/>
                </a:cubicBezTo>
                <a:cubicBezTo>
                  <a:pt x="107893" y="41925"/>
                  <a:pt x="107018" y="41431"/>
                  <a:pt x="106296" y="40365"/>
                </a:cubicBezTo>
                <a:cubicBezTo>
                  <a:pt x="105649" y="39338"/>
                  <a:pt x="105306" y="37930"/>
                  <a:pt x="105306" y="36295"/>
                </a:cubicBezTo>
                <a:cubicBezTo>
                  <a:pt x="105306" y="32909"/>
                  <a:pt x="106105" y="30093"/>
                  <a:pt x="107779" y="27963"/>
                </a:cubicBezTo>
                <a:cubicBezTo>
                  <a:pt x="109415" y="25756"/>
                  <a:pt x="111584" y="24653"/>
                  <a:pt x="114247" y="24653"/>
                </a:cubicBezTo>
                <a:cubicBezTo>
                  <a:pt x="115578" y="24653"/>
                  <a:pt x="116910" y="24957"/>
                  <a:pt x="118051" y="25414"/>
                </a:cubicBezTo>
                <a:cubicBezTo>
                  <a:pt x="118384" y="25554"/>
                  <a:pt x="118741" y="25630"/>
                  <a:pt x="119096" y="25630"/>
                </a:cubicBezTo>
                <a:cubicBezTo>
                  <a:pt x="119512" y="25630"/>
                  <a:pt x="119926" y="25526"/>
                  <a:pt x="120296" y="25300"/>
                </a:cubicBezTo>
                <a:cubicBezTo>
                  <a:pt x="122008" y="24235"/>
                  <a:pt x="121780" y="21686"/>
                  <a:pt x="119991" y="20963"/>
                </a:cubicBezTo>
                <a:cubicBezTo>
                  <a:pt x="119002" y="20544"/>
                  <a:pt x="118470" y="20430"/>
                  <a:pt x="118051" y="20354"/>
                </a:cubicBezTo>
                <a:cubicBezTo>
                  <a:pt x="116910" y="20050"/>
                  <a:pt x="115464" y="19821"/>
                  <a:pt x="114323" y="19821"/>
                </a:cubicBezTo>
                <a:cubicBezTo>
                  <a:pt x="110290" y="19859"/>
                  <a:pt x="106866" y="21419"/>
                  <a:pt x="104165" y="24577"/>
                </a:cubicBezTo>
                <a:cubicBezTo>
                  <a:pt x="102681" y="26289"/>
                  <a:pt x="101578" y="28229"/>
                  <a:pt x="100931" y="30436"/>
                </a:cubicBezTo>
                <a:cubicBezTo>
                  <a:pt x="98535" y="38121"/>
                  <a:pt x="95415" y="42001"/>
                  <a:pt x="91649" y="42001"/>
                </a:cubicBezTo>
                <a:cubicBezTo>
                  <a:pt x="90355" y="42001"/>
                  <a:pt x="89404" y="41545"/>
                  <a:pt x="88833" y="40746"/>
                </a:cubicBezTo>
                <a:cubicBezTo>
                  <a:pt x="88225" y="39947"/>
                  <a:pt x="87920" y="38882"/>
                  <a:pt x="87920" y="37664"/>
                </a:cubicBezTo>
                <a:cubicBezTo>
                  <a:pt x="87920" y="37246"/>
                  <a:pt x="87920" y="36903"/>
                  <a:pt x="87996" y="36675"/>
                </a:cubicBezTo>
                <a:cubicBezTo>
                  <a:pt x="90355" y="35724"/>
                  <a:pt x="92333" y="34240"/>
                  <a:pt x="93741" y="32300"/>
                </a:cubicBezTo>
                <a:cubicBezTo>
                  <a:pt x="95187" y="30322"/>
                  <a:pt x="95948" y="28153"/>
                  <a:pt x="95948" y="25832"/>
                </a:cubicBezTo>
                <a:cubicBezTo>
                  <a:pt x="95948" y="21876"/>
                  <a:pt x="93779" y="19936"/>
                  <a:pt x="89480" y="19936"/>
                </a:cubicBezTo>
                <a:cubicBezTo>
                  <a:pt x="86436" y="19936"/>
                  <a:pt x="83773" y="21001"/>
                  <a:pt x="81377" y="23207"/>
                </a:cubicBezTo>
                <a:lnTo>
                  <a:pt x="84040" y="10729"/>
                </a:lnTo>
                <a:cubicBezTo>
                  <a:pt x="84382" y="9169"/>
                  <a:pt x="83203" y="7761"/>
                  <a:pt x="81605" y="7761"/>
                </a:cubicBezTo>
                <a:cubicBezTo>
                  <a:pt x="80425" y="7761"/>
                  <a:pt x="79436" y="8560"/>
                  <a:pt x="79208" y="9740"/>
                </a:cubicBezTo>
                <a:lnTo>
                  <a:pt x="71866" y="43980"/>
                </a:lnTo>
                <a:cubicBezTo>
                  <a:pt x="71523" y="45539"/>
                  <a:pt x="72741" y="46985"/>
                  <a:pt x="74300" y="46985"/>
                </a:cubicBezTo>
                <a:cubicBezTo>
                  <a:pt x="75480" y="46985"/>
                  <a:pt x="76469" y="46186"/>
                  <a:pt x="76735" y="45045"/>
                </a:cubicBezTo>
                <a:lnTo>
                  <a:pt x="79018" y="34583"/>
                </a:lnTo>
                <a:cubicBezTo>
                  <a:pt x="79398" y="33251"/>
                  <a:pt x="79893" y="31843"/>
                  <a:pt x="80616" y="30512"/>
                </a:cubicBezTo>
                <a:cubicBezTo>
                  <a:pt x="81339" y="29180"/>
                  <a:pt x="82442" y="27925"/>
                  <a:pt x="83964" y="26707"/>
                </a:cubicBezTo>
                <a:cubicBezTo>
                  <a:pt x="85409" y="25490"/>
                  <a:pt x="87083" y="24919"/>
                  <a:pt x="88947" y="24919"/>
                </a:cubicBezTo>
                <a:cubicBezTo>
                  <a:pt x="90165" y="24919"/>
                  <a:pt x="90812" y="25528"/>
                  <a:pt x="90812" y="26822"/>
                </a:cubicBezTo>
                <a:cubicBezTo>
                  <a:pt x="90812" y="28229"/>
                  <a:pt x="89975" y="29675"/>
                  <a:pt x="88415" y="31006"/>
                </a:cubicBezTo>
                <a:cubicBezTo>
                  <a:pt x="86855" y="32338"/>
                  <a:pt x="85143" y="33175"/>
                  <a:pt x="83317" y="33479"/>
                </a:cubicBezTo>
                <a:cubicBezTo>
                  <a:pt x="83203" y="35001"/>
                  <a:pt x="83089" y="36028"/>
                  <a:pt x="83089" y="36713"/>
                </a:cubicBezTo>
                <a:cubicBezTo>
                  <a:pt x="83089" y="39909"/>
                  <a:pt x="83811" y="42420"/>
                  <a:pt x="85219" y="44284"/>
                </a:cubicBezTo>
                <a:cubicBezTo>
                  <a:pt x="86665" y="46110"/>
                  <a:pt x="88757" y="47023"/>
                  <a:pt x="91572" y="47023"/>
                </a:cubicBezTo>
                <a:cubicBezTo>
                  <a:pt x="94844" y="47023"/>
                  <a:pt x="97698" y="45615"/>
                  <a:pt x="100132" y="42800"/>
                </a:cubicBezTo>
                <a:cubicBezTo>
                  <a:pt x="100437" y="42420"/>
                  <a:pt x="100741" y="42039"/>
                  <a:pt x="101083" y="41621"/>
                </a:cubicBezTo>
                <a:cubicBezTo>
                  <a:pt x="101464" y="42572"/>
                  <a:pt x="101920" y="43409"/>
                  <a:pt x="102529" y="44132"/>
                </a:cubicBezTo>
                <a:cubicBezTo>
                  <a:pt x="104127" y="46034"/>
                  <a:pt x="106219" y="46985"/>
                  <a:pt x="108883" y="46985"/>
                </a:cubicBezTo>
                <a:cubicBezTo>
                  <a:pt x="112230" y="46985"/>
                  <a:pt x="115084" y="45349"/>
                  <a:pt x="117442" y="42077"/>
                </a:cubicBezTo>
                <a:cubicBezTo>
                  <a:pt x="118432" y="45349"/>
                  <a:pt x="120866" y="46985"/>
                  <a:pt x="124785" y="46985"/>
                </a:cubicBezTo>
                <a:cubicBezTo>
                  <a:pt x="127030" y="46985"/>
                  <a:pt x="129046" y="46262"/>
                  <a:pt x="130872" y="44855"/>
                </a:cubicBezTo>
                <a:cubicBezTo>
                  <a:pt x="132356" y="46262"/>
                  <a:pt x="134258" y="46985"/>
                  <a:pt x="136541" y="46985"/>
                </a:cubicBezTo>
                <a:cubicBezTo>
                  <a:pt x="139927" y="46985"/>
                  <a:pt x="142780" y="45349"/>
                  <a:pt x="145101" y="42077"/>
                </a:cubicBezTo>
                <a:cubicBezTo>
                  <a:pt x="146090" y="45349"/>
                  <a:pt x="148525" y="46985"/>
                  <a:pt x="152481" y="46985"/>
                </a:cubicBezTo>
                <a:cubicBezTo>
                  <a:pt x="154992" y="46985"/>
                  <a:pt x="157237" y="46110"/>
                  <a:pt x="159177" y="44398"/>
                </a:cubicBezTo>
                <a:cubicBezTo>
                  <a:pt x="160851" y="46110"/>
                  <a:pt x="162943" y="46985"/>
                  <a:pt x="165606" y="46985"/>
                </a:cubicBezTo>
                <a:cubicBezTo>
                  <a:pt x="169373" y="46985"/>
                  <a:pt x="172530" y="45425"/>
                  <a:pt x="175194" y="42268"/>
                </a:cubicBezTo>
                <a:cubicBezTo>
                  <a:pt x="176982" y="39985"/>
                  <a:pt x="177666" y="38615"/>
                  <a:pt x="178047" y="37626"/>
                </a:cubicBezTo>
                <a:cubicBezTo>
                  <a:pt x="179074" y="35191"/>
                  <a:pt x="179531" y="32680"/>
                  <a:pt x="179531" y="30131"/>
                </a:cubicBezTo>
                <a:cubicBezTo>
                  <a:pt x="179531" y="28153"/>
                  <a:pt x="179188" y="26403"/>
                  <a:pt x="178580" y="24881"/>
                </a:cubicBezTo>
                <a:lnTo>
                  <a:pt x="185085" y="24881"/>
                </a:lnTo>
                <a:lnTo>
                  <a:pt x="184476" y="27735"/>
                </a:lnTo>
                <a:cubicBezTo>
                  <a:pt x="183449" y="32604"/>
                  <a:pt x="182917" y="35952"/>
                  <a:pt x="182917" y="37702"/>
                </a:cubicBezTo>
                <a:cubicBezTo>
                  <a:pt x="182917" y="43903"/>
                  <a:pt x="185427" y="46985"/>
                  <a:pt x="190411" y="46985"/>
                </a:cubicBezTo>
                <a:cubicBezTo>
                  <a:pt x="196004" y="46985"/>
                  <a:pt x="200265" y="43219"/>
                  <a:pt x="203308" y="35648"/>
                </a:cubicBezTo>
                <a:cubicBezTo>
                  <a:pt x="203879" y="34202"/>
                  <a:pt x="203232" y="32718"/>
                  <a:pt x="201901" y="32224"/>
                </a:cubicBezTo>
                <a:cubicBezTo>
                  <a:pt x="201649" y="32145"/>
                  <a:pt x="201392" y="32107"/>
                  <a:pt x="201139" y="32107"/>
                </a:cubicBezTo>
                <a:cubicBezTo>
                  <a:pt x="200170" y="32107"/>
                  <a:pt x="199257" y="32666"/>
                  <a:pt x="198895" y="33631"/>
                </a:cubicBezTo>
                <a:cubicBezTo>
                  <a:pt x="196689" y="39072"/>
                  <a:pt x="193987" y="41849"/>
                  <a:pt x="190678" y="41849"/>
                </a:cubicBezTo>
                <a:cubicBezTo>
                  <a:pt x="188928" y="41849"/>
                  <a:pt x="188091" y="40365"/>
                  <a:pt x="188091" y="37474"/>
                </a:cubicBezTo>
                <a:cubicBezTo>
                  <a:pt x="188091" y="35838"/>
                  <a:pt x="188585" y="32680"/>
                  <a:pt x="189536" y="27963"/>
                </a:cubicBezTo>
                <a:lnTo>
                  <a:pt x="190221" y="24615"/>
                </a:lnTo>
                <a:lnTo>
                  <a:pt x="196993" y="24615"/>
                </a:lnTo>
                <a:cubicBezTo>
                  <a:pt x="198134" y="24615"/>
                  <a:pt x="199161" y="23816"/>
                  <a:pt x="199352" y="22675"/>
                </a:cubicBezTo>
                <a:cubicBezTo>
                  <a:pt x="199694" y="21153"/>
                  <a:pt x="198515" y="19745"/>
                  <a:pt x="196993" y="19745"/>
                </a:cubicBezTo>
                <a:lnTo>
                  <a:pt x="191324" y="19745"/>
                </a:lnTo>
                <a:lnTo>
                  <a:pt x="192504" y="14229"/>
                </a:lnTo>
                <a:cubicBezTo>
                  <a:pt x="192846" y="12631"/>
                  <a:pt x="191667" y="11185"/>
                  <a:pt x="190031" y="11185"/>
                </a:cubicBezTo>
                <a:cubicBezTo>
                  <a:pt x="188851" y="11185"/>
                  <a:pt x="187862" y="11984"/>
                  <a:pt x="187558" y="13164"/>
                </a:cubicBezTo>
                <a:lnTo>
                  <a:pt x="186150" y="19745"/>
                </a:lnTo>
                <a:lnTo>
                  <a:pt x="170362" y="19745"/>
                </a:lnTo>
                <a:cubicBezTo>
                  <a:pt x="166329" y="19745"/>
                  <a:pt x="162981" y="21381"/>
                  <a:pt x="160318" y="24767"/>
                </a:cubicBezTo>
                <a:cubicBezTo>
                  <a:pt x="157655" y="28115"/>
                  <a:pt x="156324" y="32034"/>
                  <a:pt x="156324" y="36485"/>
                </a:cubicBezTo>
                <a:cubicBezTo>
                  <a:pt x="156324" y="37702"/>
                  <a:pt x="156476" y="38805"/>
                  <a:pt x="156742" y="39833"/>
                </a:cubicBezTo>
                <a:cubicBezTo>
                  <a:pt x="155487" y="41164"/>
                  <a:pt x="154079" y="41849"/>
                  <a:pt x="152633" y="41849"/>
                </a:cubicBezTo>
                <a:cubicBezTo>
                  <a:pt x="151606" y="41849"/>
                  <a:pt x="150921" y="41545"/>
                  <a:pt x="150465" y="40974"/>
                </a:cubicBezTo>
                <a:cubicBezTo>
                  <a:pt x="150046" y="40403"/>
                  <a:pt x="149818" y="39452"/>
                  <a:pt x="149818" y="38121"/>
                </a:cubicBezTo>
                <a:cubicBezTo>
                  <a:pt x="149818" y="36218"/>
                  <a:pt x="150199" y="33441"/>
                  <a:pt x="150997" y="29713"/>
                </a:cubicBezTo>
                <a:lnTo>
                  <a:pt x="155144" y="10615"/>
                </a:lnTo>
                <a:cubicBezTo>
                  <a:pt x="155487" y="9017"/>
                  <a:pt x="154269" y="7571"/>
                  <a:pt x="152671" y="7571"/>
                </a:cubicBezTo>
                <a:close/>
                <a:moveTo>
                  <a:pt x="206574" y="41300"/>
                </a:moveTo>
                <a:cubicBezTo>
                  <a:pt x="205192" y="41300"/>
                  <a:pt x="203942" y="42242"/>
                  <a:pt x="203575" y="43713"/>
                </a:cubicBezTo>
                <a:cubicBezTo>
                  <a:pt x="203270" y="45311"/>
                  <a:pt x="204259" y="46947"/>
                  <a:pt x="205933" y="47251"/>
                </a:cubicBezTo>
                <a:cubicBezTo>
                  <a:pt x="206151" y="47297"/>
                  <a:pt x="206367" y="47319"/>
                  <a:pt x="206580" y="47319"/>
                </a:cubicBezTo>
                <a:cubicBezTo>
                  <a:pt x="207971" y="47319"/>
                  <a:pt x="209207" y="46382"/>
                  <a:pt x="209471" y="44931"/>
                </a:cubicBezTo>
                <a:cubicBezTo>
                  <a:pt x="209776" y="43257"/>
                  <a:pt x="208787" y="41697"/>
                  <a:pt x="207151" y="41354"/>
                </a:cubicBezTo>
                <a:cubicBezTo>
                  <a:pt x="206957" y="41318"/>
                  <a:pt x="206764" y="41300"/>
                  <a:pt x="206574" y="413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58"/>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E1864"/>
                </a:solidFill>
                <a:latin typeface="Roboto Black"/>
                <a:ea typeface="Roboto Black"/>
                <a:cs typeface="Roboto Black"/>
                <a:sym typeface="Roboto Black"/>
              </a:rPr>
              <a:t>WHAT DOES IT MEAN?</a:t>
            </a:r>
            <a:endParaRPr sz="6000">
              <a:solidFill>
                <a:srgbClr val="FE1864"/>
              </a:solidFill>
              <a:latin typeface="Roboto Black"/>
              <a:ea typeface="Roboto Black"/>
              <a:cs typeface="Roboto Black"/>
              <a:sym typeface="Roboto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pic>
        <p:nvPicPr>
          <p:cNvPr id="2358" name="Google Shape;2358;p159"/>
          <p:cNvPicPr preferRelativeResize="0"/>
          <p:nvPr/>
        </p:nvPicPr>
        <p:blipFill rotWithShape="1">
          <a:blip r:embed="rId3">
            <a:alphaModFix/>
          </a:blip>
          <a:srcRect b="0" l="0" r="0" t="0"/>
          <a:stretch/>
        </p:blipFill>
        <p:spPr>
          <a:xfrm>
            <a:off x="5348591" y="-593275"/>
            <a:ext cx="5415002" cy="4587312"/>
          </a:xfrm>
          <a:prstGeom prst="rect">
            <a:avLst/>
          </a:prstGeom>
          <a:noFill/>
          <a:ln>
            <a:noFill/>
          </a:ln>
        </p:spPr>
      </p:pic>
      <p:sp>
        <p:nvSpPr>
          <p:cNvPr id="2359" name="Google Shape;2359;p15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What Does It Mean?</a:t>
            </a:r>
            <a:endParaRPr>
              <a:solidFill>
                <a:srgbClr val="FFFFFF"/>
              </a:solidFill>
            </a:endParaRPr>
          </a:p>
        </p:txBody>
      </p:sp>
      <p:sp>
        <p:nvSpPr>
          <p:cNvPr id="2360" name="Google Shape;2360;p159"/>
          <p:cNvSpPr txBox="1"/>
          <p:nvPr>
            <p:ph idx="1" type="body"/>
          </p:nvPr>
        </p:nvSpPr>
        <p:spPr>
          <a:xfrm>
            <a:off x="311700" y="1125525"/>
            <a:ext cx="464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1864"/>
                </a:solidFill>
              </a:rPr>
              <a:t>As a parachain…</a:t>
            </a:r>
            <a:endParaRPr b="1" sz="3600">
              <a:solidFill>
                <a:srgbClr val="FF1864"/>
              </a:solidFill>
            </a:endParaRPr>
          </a:p>
          <a:p>
            <a:pPr indent="-419100" lvl="0" marL="457200" rtl="0" algn="l">
              <a:spcBef>
                <a:spcPts val="1600"/>
              </a:spcBef>
              <a:spcAft>
                <a:spcPts val="0"/>
              </a:spcAft>
              <a:buSzPts val="3000"/>
              <a:buFont typeface="Roboto Light"/>
              <a:buAutoNum type="arabicPeriod"/>
            </a:pPr>
            <a:r>
              <a:rPr lang="en" sz="3000">
                <a:latin typeface="Roboto Light"/>
                <a:ea typeface="Roboto Light"/>
                <a:cs typeface="Roboto Light"/>
                <a:sym typeface="Roboto Light"/>
              </a:rPr>
              <a:t>You get the opportunity to put your blockchain’s latest block head onto the relay chain.</a:t>
            </a:r>
            <a:endParaRPr sz="3000">
              <a:latin typeface="Roboto Light"/>
              <a:ea typeface="Roboto Light"/>
              <a:cs typeface="Roboto Light"/>
              <a:sym typeface="Roboto Light"/>
            </a:endParaRPr>
          </a:p>
        </p:txBody>
      </p:sp>
      <p:pic>
        <p:nvPicPr>
          <p:cNvPr id="2361" name="Google Shape;2361;p159"/>
          <p:cNvPicPr preferRelativeResize="0"/>
          <p:nvPr/>
        </p:nvPicPr>
        <p:blipFill rotWithShape="1">
          <a:blip r:embed="rId3">
            <a:alphaModFix/>
          </a:blip>
          <a:srcRect b="0" l="0" r="0" t="0"/>
          <a:stretch/>
        </p:blipFill>
        <p:spPr>
          <a:xfrm>
            <a:off x="5348591" y="-593275"/>
            <a:ext cx="5415002" cy="45873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6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Does It Mean?</a:t>
            </a:r>
            <a:endParaRPr>
              <a:solidFill>
                <a:schemeClr val="dk1"/>
              </a:solidFill>
            </a:endParaRPr>
          </a:p>
          <a:p>
            <a:pPr indent="0" lvl="0" marL="0" rtl="0" algn="l">
              <a:spcBef>
                <a:spcPts val="0"/>
              </a:spcBef>
              <a:spcAft>
                <a:spcPts val="0"/>
              </a:spcAft>
              <a:buNone/>
            </a:pPr>
            <a:r>
              <a:t/>
            </a:r>
            <a:endParaRPr>
              <a:solidFill>
                <a:srgbClr val="FFFFFF"/>
              </a:solidFill>
            </a:endParaRPr>
          </a:p>
        </p:txBody>
      </p:sp>
      <p:sp>
        <p:nvSpPr>
          <p:cNvPr id="2367" name="Google Shape;2367;p160"/>
          <p:cNvSpPr txBox="1"/>
          <p:nvPr>
            <p:ph idx="1" type="body"/>
          </p:nvPr>
        </p:nvSpPr>
        <p:spPr>
          <a:xfrm>
            <a:off x="311700" y="1125525"/>
            <a:ext cx="624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1864"/>
                </a:solidFill>
              </a:rPr>
              <a:t>As a parachain…</a:t>
            </a:r>
            <a:endParaRPr b="1" sz="3600">
              <a:solidFill>
                <a:srgbClr val="FF1864"/>
              </a:solidFill>
            </a:endParaRPr>
          </a:p>
          <a:p>
            <a:pPr indent="-419100" lvl="0" marL="457200" rtl="0" algn="l">
              <a:spcBef>
                <a:spcPts val="1600"/>
              </a:spcBef>
              <a:spcAft>
                <a:spcPts val="0"/>
              </a:spcAft>
              <a:buSzPts val="3000"/>
              <a:buFont typeface="Roboto Light"/>
              <a:buAutoNum type="arabicPeriod" startAt="2"/>
            </a:pPr>
            <a:r>
              <a:rPr lang="en" sz="3000">
                <a:latin typeface="Roboto Light"/>
                <a:ea typeface="Roboto Light"/>
                <a:cs typeface="Roboto Light"/>
                <a:sym typeface="Roboto Light"/>
              </a:rPr>
              <a:t>The blocks you submit are verified by validators with a Wasm runtime you are able to store on the relay chain.</a:t>
            </a:r>
            <a:endParaRPr sz="3000">
              <a:latin typeface="Roboto Light"/>
              <a:ea typeface="Roboto Light"/>
              <a:cs typeface="Roboto Light"/>
              <a:sym typeface="Roboto Light"/>
            </a:endParaRPr>
          </a:p>
        </p:txBody>
      </p:sp>
      <p:pic>
        <p:nvPicPr>
          <p:cNvPr id="2368" name="Google Shape;2368;p160"/>
          <p:cNvPicPr preferRelativeResize="0"/>
          <p:nvPr/>
        </p:nvPicPr>
        <p:blipFill rotWithShape="1">
          <a:blip r:embed="rId3">
            <a:alphaModFix/>
          </a:blip>
          <a:srcRect b="0" l="0" r="0" t="0"/>
          <a:stretch/>
        </p:blipFill>
        <p:spPr>
          <a:xfrm>
            <a:off x="5348591" y="-593275"/>
            <a:ext cx="5415002" cy="4587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25"/>
          <p:cNvSpPr txBox="1"/>
          <p:nvPr>
            <p:ph idx="4294967295" type="ctrTitle"/>
          </p:nvPr>
        </p:nvSpPr>
        <p:spPr>
          <a:xfrm>
            <a:off x="700050" y="571250"/>
            <a:ext cx="27879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Lato Black"/>
                <a:ea typeface="Lato Black"/>
                <a:cs typeface="Lato Black"/>
                <a:sym typeface="Lato Black"/>
              </a:rPr>
              <a:t>WHAT CAN THE </a:t>
            </a:r>
            <a:r>
              <a:rPr lang="en" sz="6000">
                <a:solidFill>
                  <a:srgbClr val="FE1864"/>
                </a:solidFill>
                <a:latin typeface="Lato Black"/>
                <a:ea typeface="Lato Black"/>
                <a:cs typeface="Lato Black"/>
                <a:sym typeface="Lato Black"/>
              </a:rPr>
              <a:t>PAST</a:t>
            </a:r>
            <a:endParaRPr sz="6000">
              <a:solidFill>
                <a:srgbClr val="FE1864"/>
              </a:solidFill>
              <a:latin typeface="Lato Black"/>
              <a:ea typeface="Lato Black"/>
              <a:cs typeface="Lato Black"/>
              <a:sym typeface="Lato Black"/>
            </a:endParaRPr>
          </a:p>
        </p:txBody>
      </p:sp>
      <p:sp>
        <p:nvSpPr>
          <p:cNvPr id="2036" name="Google Shape;2036;p125"/>
          <p:cNvSpPr txBox="1"/>
          <p:nvPr>
            <p:ph idx="4294967295" type="ctrTitle"/>
          </p:nvPr>
        </p:nvSpPr>
        <p:spPr>
          <a:xfrm>
            <a:off x="5130730" y="571250"/>
            <a:ext cx="35103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Lato Black"/>
                <a:ea typeface="Lato Black"/>
                <a:cs typeface="Lato Black"/>
                <a:sym typeface="Lato Black"/>
              </a:rPr>
              <a:t>TELL US ABOUT THE</a:t>
            </a:r>
            <a:r>
              <a:rPr lang="en" sz="6000">
                <a:solidFill>
                  <a:srgbClr val="FE1864"/>
                </a:solidFill>
                <a:latin typeface="Lato Black"/>
                <a:ea typeface="Lato Black"/>
                <a:cs typeface="Lato Black"/>
                <a:sym typeface="Lato Black"/>
              </a:rPr>
              <a:t> FUTURE?</a:t>
            </a:r>
            <a:endParaRPr sz="6000">
              <a:solidFill>
                <a:srgbClr val="FE1864"/>
              </a:solidFill>
              <a:latin typeface="Lato Black"/>
              <a:ea typeface="Lato Black"/>
              <a:cs typeface="Lato Black"/>
              <a:sym typeface="La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pic>
        <p:nvPicPr>
          <p:cNvPr id="2373" name="Google Shape;2373;p161"/>
          <p:cNvPicPr preferRelativeResize="0"/>
          <p:nvPr/>
        </p:nvPicPr>
        <p:blipFill rotWithShape="1">
          <a:blip r:embed="rId3">
            <a:alphaModFix/>
          </a:blip>
          <a:srcRect b="0" l="0" r="0" t="0"/>
          <a:stretch/>
        </p:blipFill>
        <p:spPr>
          <a:xfrm>
            <a:off x="5348591" y="-593275"/>
            <a:ext cx="5415002" cy="4587312"/>
          </a:xfrm>
          <a:prstGeom prst="rect">
            <a:avLst/>
          </a:prstGeom>
          <a:noFill/>
          <a:ln>
            <a:noFill/>
          </a:ln>
        </p:spPr>
      </p:pic>
      <p:sp>
        <p:nvSpPr>
          <p:cNvPr id="2374" name="Google Shape;2374;p161"/>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Does It Mean?</a:t>
            </a:r>
            <a:endParaRPr>
              <a:solidFill>
                <a:schemeClr val="dk1"/>
              </a:solidFill>
            </a:endParaRPr>
          </a:p>
          <a:p>
            <a:pPr indent="0" lvl="0" marL="0" rtl="0" algn="l">
              <a:spcBef>
                <a:spcPts val="0"/>
              </a:spcBef>
              <a:spcAft>
                <a:spcPts val="0"/>
              </a:spcAft>
              <a:buNone/>
            </a:pPr>
            <a:r>
              <a:t/>
            </a:r>
            <a:endParaRPr>
              <a:solidFill>
                <a:srgbClr val="FFFFFF"/>
              </a:solidFill>
            </a:endParaRPr>
          </a:p>
        </p:txBody>
      </p:sp>
      <p:sp>
        <p:nvSpPr>
          <p:cNvPr id="2375" name="Google Shape;2375;p161"/>
          <p:cNvSpPr txBox="1"/>
          <p:nvPr>
            <p:ph idx="1" type="body"/>
          </p:nvPr>
        </p:nvSpPr>
        <p:spPr>
          <a:xfrm>
            <a:off x="311700" y="1125525"/>
            <a:ext cx="624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1864"/>
                </a:solidFill>
              </a:rPr>
              <a:t>As a parachain…</a:t>
            </a:r>
            <a:endParaRPr b="1" sz="3600">
              <a:solidFill>
                <a:srgbClr val="FF1864"/>
              </a:solidFill>
            </a:endParaRPr>
          </a:p>
          <a:p>
            <a:pPr indent="-419100" lvl="0" marL="457200" rtl="0" algn="l">
              <a:spcBef>
                <a:spcPts val="1600"/>
              </a:spcBef>
              <a:spcAft>
                <a:spcPts val="0"/>
              </a:spcAft>
              <a:buSzPts val="3000"/>
              <a:buFont typeface="Roboto Light"/>
              <a:buAutoNum type="arabicPeriod" startAt="3"/>
            </a:pPr>
            <a:r>
              <a:rPr lang="en" sz="3000">
                <a:latin typeface="Roboto Light"/>
                <a:ea typeface="Roboto Light"/>
                <a:cs typeface="Roboto Light"/>
                <a:sym typeface="Roboto Light"/>
              </a:rPr>
              <a:t>You get the ability to communicate with other parachains using an abstract message passing system.</a:t>
            </a:r>
            <a:endParaRPr sz="3000">
              <a:latin typeface="Roboto Light"/>
              <a:ea typeface="Roboto Light"/>
              <a:cs typeface="Roboto Light"/>
              <a:sym typeface="Roboto Light"/>
            </a:endParaRPr>
          </a:p>
          <a:p>
            <a:pPr indent="0" lvl="0" marL="0" rtl="0" algn="l">
              <a:spcBef>
                <a:spcPts val="1600"/>
              </a:spcBef>
              <a:spcAft>
                <a:spcPts val="1600"/>
              </a:spcAft>
              <a:buNone/>
            </a:pPr>
            <a:r>
              <a:t/>
            </a:r>
            <a:endParaRPr sz="3000">
              <a:latin typeface="Roboto Light"/>
              <a:ea typeface="Roboto Light"/>
              <a:cs typeface="Roboto Light"/>
              <a:sym typeface="Roboto Light"/>
            </a:endParaRPr>
          </a:p>
        </p:txBody>
      </p:sp>
      <p:sp>
        <p:nvSpPr>
          <p:cNvPr id="2376" name="Google Shape;2376;p161"/>
          <p:cNvSpPr/>
          <p:nvPr/>
        </p:nvSpPr>
        <p:spPr>
          <a:xfrm>
            <a:off x="7300825" y="862650"/>
            <a:ext cx="140175" cy="1692925"/>
          </a:xfrm>
          <a:custGeom>
            <a:rect b="b" l="l" r="r" t="t"/>
            <a:pathLst>
              <a:path extrusionOk="0" h="67717" w="5607">
                <a:moveTo>
                  <a:pt x="0" y="0"/>
                </a:moveTo>
                <a:cubicBezTo>
                  <a:pt x="935" y="5104"/>
                  <a:pt x="5607" y="19337"/>
                  <a:pt x="5607" y="30623"/>
                </a:cubicBezTo>
                <a:cubicBezTo>
                  <a:pt x="5607" y="41909"/>
                  <a:pt x="935" y="61535"/>
                  <a:pt x="0" y="67717"/>
                </a:cubicBezTo>
              </a:path>
            </a:pathLst>
          </a:custGeom>
          <a:noFill/>
          <a:ln cap="flat" cmpd="sng" w="19050">
            <a:solidFill>
              <a:srgbClr val="FF1864"/>
            </a:solidFill>
            <a:prstDash val="dash"/>
            <a:round/>
            <a:headEnd len="med" w="med" type="none"/>
            <a:tailEnd len="med" w="med" type="triangle"/>
          </a:ln>
        </p:spPr>
      </p:sp>
      <p:sp>
        <p:nvSpPr>
          <p:cNvPr id="2377" name="Google Shape;2377;p161"/>
          <p:cNvSpPr/>
          <p:nvPr/>
        </p:nvSpPr>
        <p:spPr>
          <a:xfrm>
            <a:off x="7160650" y="853913"/>
            <a:ext cx="140175" cy="1692925"/>
          </a:xfrm>
          <a:custGeom>
            <a:rect b="b" l="l" r="r" t="t"/>
            <a:pathLst>
              <a:path extrusionOk="0" h="67717" w="5607">
                <a:moveTo>
                  <a:pt x="0" y="0"/>
                </a:moveTo>
                <a:cubicBezTo>
                  <a:pt x="935" y="5104"/>
                  <a:pt x="5607" y="19337"/>
                  <a:pt x="5607" y="30623"/>
                </a:cubicBezTo>
                <a:cubicBezTo>
                  <a:pt x="5607" y="41909"/>
                  <a:pt x="935" y="61535"/>
                  <a:pt x="0" y="67717"/>
                </a:cubicBezTo>
              </a:path>
            </a:pathLst>
          </a:custGeom>
          <a:noFill/>
          <a:ln cap="flat" cmpd="sng" w="19050">
            <a:solidFill>
              <a:srgbClr val="FF1864"/>
            </a:solidFill>
            <a:prstDash val="dash"/>
            <a:round/>
            <a:headEnd len="med" w="med" type="triangle"/>
            <a:tailEnd len="med" w="med" type="none"/>
          </a:ln>
        </p:spPr>
      </p:sp>
      <p:sp>
        <p:nvSpPr>
          <p:cNvPr id="2378" name="Google Shape;2378;p161"/>
          <p:cNvSpPr/>
          <p:nvPr/>
        </p:nvSpPr>
        <p:spPr>
          <a:xfrm>
            <a:off x="7139100" y="1170025"/>
            <a:ext cx="192000" cy="1920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61"/>
          <p:cNvSpPr/>
          <p:nvPr/>
        </p:nvSpPr>
        <p:spPr>
          <a:xfrm>
            <a:off x="7288299" y="2073900"/>
            <a:ext cx="192000" cy="1920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162"/>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Deeper Meaning</a:t>
            </a:r>
            <a:endParaRPr>
              <a:solidFill>
                <a:srgbClr val="FFFFFF"/>
              </a:solidFill>
            </a:endParaRPr>
          </a:p>
        </p:txBody>
      </p:sp>
      <p:sp>
        <p:nvSpPr>
          <p:cNvPr id="2385" name="Google Shape;2385;p162"/>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Because you can place your blockchain’s head onto the relay chain…</a:t>
            </a:r>
            <a:endParaRPr sz="3600">
              <a:latin typeface="Roboto Light"/>
              <a:ea typeface="Roboto Light"/>
              <a:cs typeface="Roboto Light"/>
              <a:sym typeface="Roboto Light"/>
            </a:endParaRPr>
          </a:p>
          <a:p>
            <a:pPr indent="0" lvl="0" marL="0" rtl="0" algn="l">
              <a:spcBef>
                <a:spcPts val="1600"/>
              </a:spcBef>
              <a:spcAft>
                <a:spcPts val="1600"/>
              </a:spcAft>
              <a:buNone/>
            </a:pPr>
            <a:r>
              <a:rPr b="1" lang="en" sz="3600">
                <a:solidFill>
                  <a:srgbClr val="FF1864"/>
                </a:solidFill>
              </a:rPr>
              <a:t>You can achieve deterministic finalization for your chain.</a:t>
            </a:r>
            <a:endParaRPr b="1" sz="3600">
              <a:solidFill>
                <a:srgbClr val="FF1864"/>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63"/>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Deeper Meaning</a:t>
            </a:r>
            <a:endParaRPr>
              <a:solidFill>
                <a:srgbClr val="FFFFFF"/>
              </a:solidFill>
            </a:endParaRPr>
          </a:p>
        </p:txBody>
      </p:sp>
      <p:sp>
        <p:nvSpPr>
          <p:cNvPr id="2391" name="Google Shape;2391;p163"/>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Because the validators have the Wasm runtime of all the parachains…</a:t>
            </a:r>
            <a:endParaRPr sz="3600">
              <a:latin typeface="Roboto Light"/>
              <a:ea typeface="Roboto Light"/>
              <a:cs typeface="Roboto Light"/>
              <a:sym typeface="Roboto Light"/>
            </a:endParaRPr>
          </a:p>
          <a:p>
            <a:pPr indent="0" lvl="0" marL="0" rtl="0" algn="l">
              <a:spcBef>
                <a:spcPts val="1600"/>
              </a:spcBef>
              <a:spcAft>
                <a:spcPts val="1600"/>
              </a:spcAft>
              <a:buNone/>
            </a:pPr>
            <a:r>
              <a:rPr b="1" lang="en" sz="3600">
                <a:solidFill>
                  <a:srgbClr val="FF1864"/>
                </a:solidFill>
              </a:rPr>
              <a:t>You share the security of the validator pool with everyone on the relay chain.</a:t>
            </a:r>
            <a:endParaRPr b="1" sz="3600">
              <a:solidFill>
                <a:srgbClr val="FF1864"/>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16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Deeper Meaning</a:t>
            </a:r>
            <a:endParaRPr>
              <a:solidFill>
                <a:srgbClr val="FFFFFF"/>
              </a:solidFill>
            </a:endParaRPr>
          </a:p>
        </p:txBody>
      </p:sp>
      <p:sp>
        <p:nvSpPr>
          <p:cNvPr id="2397" name="Google Shape;2397;p164"/>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Because message passing is tracked on the relay chain…</a:t>
            </a:r>
            <a:endParaRPr sz="3600">
              <a:latin typeface="Roboto Light"/>
              <a:ea typeface="Roboto Light"/>
              <a:cs typeface="Roboto Light"/>
              <a:sym typeface="Roboto Light"/>
            </a:endParaRPr>
          </a:p>
          <a:p>
            <a:pPr indent="0" lvl="0" marL="0" rtl="0" algn="l">
              <a:spcBef>
                <a:spcPts val="1600"/>
              </a:spcBef>
              <a:spcAft>
                <a:spcPts val="1600"/>
              </a:spcAft>
              <a:buNone/>
            </a:pPr>
            <a:r>
              <a:rPr b="1" lang="en" sz="3600">
                <a:solidFill>
                  <a:srgbClr val="FF1864"/>
                </a:solidFill>
              </a:rPr>
              <a:t>You can prove the delivery of messages and facilitate trustless interactions.</a:t>
            </a:r>
            <a:endParaRPr b="1" sz="3600">
              <a:solidFill>
                <a:srgbClr val="FF186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165"/>
          <p:cNvSpPr txBox="1"/>
          <p:nvPr>
            <p:ph type="title"/>
          </p:nvPr>
        </p:nvSpPr>
        <p:spPr>
          <a:xfrm>
            <a:off x="311700" y="1646425"/>
            <a:ext cx="7929600" cy="18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Great!</a:t>
            </a:r>
            <a:endParaRPr sz="6000"/>
          </a:p>
          <a:p>
            <a:pPr indent="0" lvl="0" marL="0" rtl="0" algn="l">
              <a:spcBef>
                <a:spcPts val="0"/>
              </a:spcBef>
              <a:spcAft>
                <a:spcPts val="0"/>
              </a:spcAft>
              <a:buNone/>
            </a:pPr>
            <a:r>
              <a:rPr lang="en"/>
              <a:t>So everyone should be a parachain…?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6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Scarcity in Resources</a:t>
            </a:r>
            <a:endParaRPr>
              <a:solidFill>
                <a:srgbClr val="FFFFFF"/>
              </a:solidFill>
            </a:endParaRPr>
          </a:p>
        </p:txBody>
      </p:sp>
      <p:cxnSp>
        <p:nvCxnSpPr>
          <p:cNvPr id="2408" name="Google Shape;2408;p166"/>
          <p:cNvCxnSpPr>
            <a:stCxn id="2409" idx="5"/>
          </p:cNvCxnSpPr>
          <p:nvPr/>
        </p:nvCxnSpPr>
        <p:spPr>
          <a:xfrm>
            <a:off x="6230677" y="1780984"/>
            <a:ext cx="1523100" cy="1320600"/>
          </a:xfrm>
          <a:prstGeom prst="straightConnector1">
            <a:avLst/>
          </a:prstGeom>
          <a:noFill/>
          <a:ln cap="flat" cmpd="sng" w="9525">
            <a:solidFill>
              <a:srgbClr val="FF1864"/>
            </a:solidFill>
            <a:prstDash val="solid"/>
            <a:round/>
            <a:headEnd len="med" w="med" type="none"/>
            <a:tailEnd len="med" w="med" type="triangle"/>
          </a:ln>
        </p:spPr>
      </p:cxnSp>
      <p:cxnSp>
        <p:nvCxnSpPr>
          <p:cNvPr id="2410" name="Google Shape;2410;p166"/>
          <p:cNvCxnSpPr>
            <a:stCxn id="2409" idx="5"/>
          </p:cNvCxnSpPr>
          <p:nvPr/>
        </p:nvCxnSpPr>
        <p:spPr>
          <a:xfrm>
            <a:off x="6230677" y="1780984"/>
            <a:ext cx="1755600" cy="614100"/>
          </a:xfrm>
          <a:prstGeom prst="straightConnector1">
            <a:avLst/>
          </a:prstGeom>
          <a:noFill/>
          <a:ln cap="flat" cmpd="sng" w="9525">
            <a:solidFill>
              <a:srgbClr val="FF1864"/>
            </a:solidFill>
            <a:prstDash val="solid"/>
            <a:round/>
            <a:headEnd len="med" w="med" type="none"/>
            <a:tailEnd len="med" w="med" type="triangle"/>
          </a:ln>
        </p:spPr>
      </p:cxnSp>
      <p:cxnSp>
        <p:nvCxnSpPr>
          <p:cNvPr id="2411" name="Google Shape;2411;p166"/>
          <p:cNvCxnSpPr>
            <a:stCxn id="2409" idx="5"/>
          </p:cNvCxnSpPr>
          <p:nvPr/>
        </p:nvCxnSpPr>
        <p:spPr>
          <a:xfrm flipH="1" rot="10800000">
            <a:off x="6230677" y="1719484"/>
            <a:ext cx="1430700" cy="61500"/>
          </a:xfrm>
          <a:prstGeom prst="straightConnector1">
            <a:avLst/>
          </a:prstGeom>
          <a:noFill/>
          <a:ln cap="flat" cmpd="sng" w="9525">
            <a:solidFill>
              <a:srgbClr val="FF1864"/>
            </a:solidFill>
            <a:prstDash val="solid"/>
            <a:round/>
            <a:headEnd len="med" w="med" type="none"/>
            <a:tailEnd len="med" w="med" type="triangle"/>
          </a:ln>
        </p:spPr>
      </p:cxnSp>
      <p:cxnSp>
        <p:nvCxnSpPr>
          <p:cNvPr id="2412" name="Google Shape;2412;p166"/>
          <p:cNvCxnSpPr>
            <a:stCxn id="2409" idx="5"/>
          </p:cNvCxnSpPr>
          <p:nvPr/>
        </p:nvCxnSpPr>
        <p:spPr>
          <a:xfrm flipH="1" rot="10800000">
            <a:off x="6230677" y="1454884"/>
            <a:ext cx="708600" cy="326100"/>
          </a:xfrm>
          <a:prstGeom prst="straightConnector1">
            <a:avLst/>
          </a:prstGeom>
          <a:noFill/>
          <a:ln cap="flat" cmpd="sng" w="9525">
            <a:solidFill>
              <a:srgbClr val="FF1864"/>
            </a:solidFill>
            <a:prstDash val="solid"/>
            <a:round/>
            <a:headEnd len="med" w="med" type="none"/>
            <a:tailEnd len="med" w="med" type="triangle"/>
          </a:ln>
        </p:spPr>
      </p:cxnSp>
      <p:cxnSp>
        <p:nvCxnSpPr>
          <p:cNvPr id="2413" name="Google Shape;2413;p166"/>
          <p:cNvCxnSpPr>
            <a:stCxn id="2409" idx="5"/>
          </p:cNvCxnSpPr>
          <p:nvPr/>
        </p:nvCxnSpPr>
        <p:spPr>
          <a:xfrm>
            <a:off x="6230677" y="1780984"/>
            <a:ext cx="826500" cy="1655700"/>
          </a:xfrm>
          <a:prstGeom prst="straightConnector1">
            <a:avLst/>
          </a:prstGeom>
          <a:noFill/>
          <a:ln cap="flat" cmpd="sng" w="9525">
            <a:solidFill>
              <a:srgbClr val="FF1864"/>
            </a:solidFill>
            <a:prstDash val="solid"/>
            <a:round/>
            <a:headEnd len="med" w="med" type="none"/>
            <a:tailEnd len="med" w="med" type="triangle"/>
          </a:ln>
        </p:spPr>
      </p:cxnSp>
      <p:cxnSp>
        <p:nvCxnSpPr>
          <p:cNvPr id="2414" name="Google Shape;2414;p166"/>
          <p:cNvCxnSpPr>
            <a:stCxn id="2409" idx="5"/>
          </p:cNvCxnSpPr>
          <p:nvPr/>
        </p:nvCxnSpPr>
        <p:spPr>
          <a:xfrm>
            <a:off x="6230677" y="1780984"/>
            <a:ext cx="114900" cy="1386000"/>
          </a:xfrm>
          <a:prstGeom prst="straightConnector1">
            <a:avLst/>
          </a:prstGeom>
          <a:noFill/>
          <a:ln cap="flat" cmpd="sng" w="9525">
            <a:solidFill>
              <a:srgbClr val="FF1864"/>
            </a:solidFill>
            <a:prstDash val="solid"/>
            <a:round/>
            <a:headEnd len="med" w="med" type="none"/>
            <a:tailEnd len="med" w="med" type="triangle"/>
          </a:ln>
        </p:spPr>
      </p:cxnSp>
      <p:cxnSp>
        <p:nvCxnSpPr>
          <p:cNvPr id="2415" name="Google Shape;2415;p166"/>
          <p:cNvCxnSpPr>
            <a:stCxn id="2409" idx="5"/>
          </p:cNvCxnSpPr>
          <p:nvPr/>
        </p:nvCxnSpPr>
        <p:spPr>
          <a:xfrm flipH="1">
            <a:off x="6015277" y="1780984"/>
            <a:ext cx="215400" cy="726600"/>
          </a:xfrm>
          <a:prstGeom prst="straightConnector1">
            <a:avLst/>
          </a:prstGeom>
          <a:noFill/>
          <a:ln cap="flat" cmpd="sng" w="9525">
            <a:solidFill>
              <a:srgbClr val="FF1864"/>
            </a:solidFill>
            <a:prstDash val="solid"/>
            <a:round/>
            <a:headEnd len="med" w="med" type="none"/>
            <a:tailEnd len="med" w="med" type="triangle"/>
          </a:ln>
        </p:spPr>
      </p:cxnSp>
      <p:sp>
        <p:nvSpPr>
          <p:cNvPr id="2409" name="Google Shape;2409;p166"/>
          <p:cNvSpPr/>
          <p:nvPr/>
        </p:nvSpPr>
        <p:spPr>
          <a:xfrm rot="1136340">
            <a:off x="6137549" y="1658157"/>
            <a:ext cx="129405" cy="129405"/>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66"/>
          <p:cNvSpPr txBox="1"/>
          <p:nvPr>
            <p:ph idx="4294967295" type="body"/>
          </p:nvPr>
        </p:nvSpPr>
        <p:spPr>
          <a:xfrm>
            <a:off x="311700" y="1125525"/>
            <a:ext cx="4799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a:solidFill>
                  <a:srgbClr val="FFFFFF"/>
                </a:solidFill>
              </a:rPr>
              <a:t>Polkadot has O(n²) complexity where n is the number of parachains.</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81000" lvl="0" marL="457200" rtl="0" algn="l">
              <a:spcBef>
                <a:spcPts val="1600"/>
              </a:spcBef>
              <a:spcAft>
                <a:spcPts val="0"/>
              </a:spcAft>
              <a:buClr>
                <a:srgbClr val="FFFFFF"/>
              </a:buClr>
              <a:buSzPts val="2400"/>
              <a:buChar char="●"/>
            </a:pPr>
            <a:r>
              <a:rPr lang="en">
                <a:solidFill>
                  <a:srgbClr val="FFFFFF"/>
                </a:solidFill>
              </a:rPr>
              <a:t>Networking, message passing, block size, etc… all limit what a single relay chain can do.</a:t>
            </a:r>
            <a:endParaRPr>
              <a:solidFill>
                <a:srgbClr val="FFFFFF"/>
              </a:solidFill>
            </a:endParaRPr>
          </a:p>
        </p:txBody>
      </p:sp>
      <p:pic>
        <p:nvPicPr>
          <p:cNvPr id="2417" name="Google Shape;2417;p166"/>
          <p:cNvPicPr preferRelativeResize="0"/>
          <p:nvPr/>
        </p:nvPicPr>
        <p:blipFill rotWithShape="1">
          <a:blip r:embed="rId3">
            <a:alphaModFix/>
          </a:blip>
          <a:srcRect b="0" l="0" r="0" t="0"/>
          <a:stretch/>
        </p:blipFill>
        <p:spPr>
          <a:xfrm rot="1131711">
            <a:off x="4769941" y="321250"/>
            <a:ext cx="5415001" cy="45873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67"/>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 Bright Future</a:t>
            </a:r>
            <a:endParaRPr>
              <a:solidFill>
                <a:srgbClr val="FFFFFF"/>
              </a:solidFill>
            </a:endParaRPr>
          </a:p>
        </p:txBody>
      </p:sp>
      <p:sp>
        <p:nvSpPr>
          <p:cNvPr id="2423" name="Google Shape;2423;p167"/>
          <p:cNvSpPr txBox="1"/>
          <p:nvPr/>
        </p:nvSpPr>
        <p:spPr>
          <a:xfrm>
            <a:off x="3790235" y="2909667"/>
            <a:ext cx="15771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Relay Chain</a:t>
            </a:r>
            <a:endParaRPr sz="1800">
              <a:solidFill>
                <a:srgbClr val="FFFFFF"/>
              </a:solidFill>
              <a:latin typeface="Roboto Light"/>
              <a:ea typeface="Roboto Light"/>
              <a:cs typeface="Roboto Light"/>
              <a:sym typeface="Roboto Light"/>
            </a:endParaRPr>
          </a:p>
        </p:txBody>
      </p:sp>
      <p:sp>
        <p:nvSpPr>
          <p:cNvPr id="2424" name="Google Shape;2424;p167"/>
          <p:cNvSpPr/>
          <p:nvPr/>
        </p:nvSpPr>
        <p:spPr>
          <a:xfrm>
            <a:off x="3987573" y="2637606"/>
            <a:ext cx="1182612" cy="272084"/>
          </a:xfrm>
          <a:custGeom>
            <a:rect b="b" l="l" r="r" t="t"/>
            <a:pathLst>
              <a:path extrusionOk="0" h="47319" w="209776">
                <a:moveTo>
                  <a:pt x="141905" y="24577"/>
                </a:moveTo>
                <a:cubicBezTo>
                  <a:pt x="143351" y="24577"/>
                  <a:pt x="144872" y="25186"/>
                  <a:pt x="146546" y="26479"/>
                </a:cubicBezTo>
                <a:lnTo>
                  <a:pt x="145976" y="29180"/>
                </a:lnTo>
                <a:cubicBezTo>
                  <a:pt x="145063" y="33517"/>
                  <a:pt x="143731" y="36713"/>
                  <a:pt x="142057" y="38767"/>
                </a:cubicBezTo>
                <a:cubicBezTo>
                  <a:pt x="140383" y="40784"/>
                  <a:pt x="138595" y="41849"/>
                  <a:pt x="136693" y="41849"/>
                </a:cubicBezTo>
                <a:cubicBezTo>
                  <a:pt x="135590" y="41849"/>
                  <a:pt x="134677" y="41316"/>
                  <a:pt x="133992" y="40251"/>
                </a:cubicBezTo>
                <a:cubicBezTo>
                  <a:pt x="133307" y="39224"/>
                  <a:pt x="132965" y="37854"/>
                  <a:pt x="132965" y="36180"/>
                </a:cubicBezTo>
                <a:cubicBezTo>
                  <a:pt x="132965" y="32795"/>
                  <a:pt x="133801" y="29979"/>
                  <a:pt x="135437" y="27849"/>
                </a:cubicBezTo>
                <a:cubicBezTo>
                  <a:pt x="137111" y="25680"/>
                  <a:pt x="139242" y="24577"/>
                  <a:pt x="141905" y="24577"/>
                </a:cubicBezTo>
                <a:close/>
                <a:moveTo>
                  <a:pt x="48811" y="24691"/>
                </a:moveTo>
                <a:cubicBezTo>
                  <a:pt x="51664" y="24691"/>
                  <a:pt x="53034" y="26403"/>
                  <a:pt x="53034" y="29865"/>
                </a:cubicBezTo>
                <a:cubicBezTo>
                  <a:pt x="53072" y="34963"/>
                  <a:pt x="50675" y="38387"/>
                  <a:pt x="49229" y="39795"/>
                </a:cubicBezTo>
                <a:cubicBezTo>
                  <a:pt x="47860" y="41164"/>
                  <a:pt x="46224" y="41887"/>
                  <a:pt x="44436" y="41887"/>
                </a:cubicBezTo>
                <a:cubicBezTo>
                  <a:pt x="43104" y="41887"/>
                  <a:pt x="42001" y="41431"/>
                  <a:pt x="41240" y="40479"/>
                </a:cubicBezTo>
                <a:cubicBezTo>
                  <a:pt x="40479" y="39528"/>
                  <a:pt x="40099" y="38197"/>
                  <a:pt x="40099" y="36523"/>
                </a:cubicBezTo>
                <a:cubicBezTo>
                  <a:pt x="40099" y="33175"/>
                  <a:pt x="40898" y="30398"/>
                  <a:pt x="42571" y="28115"/>
                </a:cubicBezTo>
                <a:cubicBezTo>
                  <a:pt x="44207" y="25832"/>
                  <a:pt x="46300" y="24691"/>
                  <a:pt x="48811" y="24691"/>
                </a:cubicBezTo>
                <a:close/>
                <a:moveTo>
                  <a:pt x="170172" y="24691"/>
                </a:moveTo>
                <a:cubicBezTo>
                  <a:pt x="173025" y="24691"/>
                  <a:pt x="174395" y="26403"/>
                  <a:pt x="174395" y="29865"/>
                </a:cubicBezTo>
                <a:cubicBezTo>
                  <a:pt x="174395" y="31577"/>
                  <a:pt x="174128" y="33327"/>
                  <a:pt x="173444" y="35191"/>
                </a:cubicBezTo>
                <a:cubicBezTo>
                  <a:pt x="173444" y="35191"/>
                  <a:pt x="171960" y="38387"/>
                  <a:pt x="170590" y="39795"/>
                </a:cubicBezTo>
                <a:cubicBezTo>
                  <a:pt x="169221" y="41164"/>
                  <a:pt x="167585" y="41887"/>
                  <a:pt x="165797" y="41887"/>
                </a:cubicBezTo>
                <a:cubicBezTo>
                  <a:pt x="164465" y="41887"/>
                  <a:pt x="163362" y="41431"/>
                  <a:pt x="162601" y="40479"/>
                </a:cubicBezTo>
                <a:cubicBezTo>
                  <a:pt x="161840" y="39528"/>
                  <a:pt x="161460" y="38197"/>
                  <a:pt x="161460" y="36523"/>
                </a:cubicBezTo>
                <a:cubicBezTo>
                  <a:pt x="161460" y="33175"/>
                  <a:pt x="162259" y="30398"/>
                  <a:pt x="163932" y="28115"/>
                </a:cubicBezTo>
                <a:cubicBezTo>
                  <a:pt x="165606" y="25832"/>
                  <a:pt x="167661" y="24691"/>
                  <a:pt x="170172" y="24691"/>
                </a:cubicBezTo>
                <a:close/>
                <a:moveTo>
                  <a:pt x="49077" y="19745"/>
                </a:moveTo>
                <a:cubicBezTo>
                  <a:pt x="45044" y="19745"/>
                  <a:pt x="41735" y="21381"/>
                  <a:pt x="39071" y="24767"/>
                </a:cubicBezTo>
                <a:cubicBezTo>
                  <a:pt x="36408" y="28115"/>
                  <a:pt x="35077" y="32034"/>
                  <a:pt x="35077" y="36485"/>
                </a:cubicBezTo>
                <a:cubicBezTo>
                  <a:pt x="35077" y="39528"/>
                  <a:pt x="35914" y="42001"/>
                  <a:pt x="37588" y="43903"/>
                </a:cubicBezTo>
                <a:cubicBezTo>
                  <a:pt x="39262" y="45806"/>
                  <a:pt x="41468" y="46757"/>
                  <a:pt x="44283" y="46757"/>
                </a:cubicBezTo>
                <a:cubicBezTo>
                  <a:pt x="48050" y="46757"/>
                  <a:pt x="51246" y="45159"/>
                  <a:pt x="53909" y="42039"/>
                </a:cubicBezTo>
                <a:cubicBezTo>
                  <a:pt x="55659" y="39757"/>
                  <a:pt x="56382" y="38387"/>
                  <a:pt x="56762" y="37360"/>
                </a:cubicBezTo>
                <a:cubicBezTo>
                  <a:pt x="57751" y="34963"/>
                  <a:pt x="58208" y="32414"/>
                  <a:pt x="58208" y="29903"/>
                </a:cubicBezTo>
                <a:cubicBezTo>
                  <a:pt x="58208" y="26898"/>
                  <a:pt x="57523" y="24463"/>
                  <a:pt x="56077" y="22561"/>
                </a:cubicBezTo>
                <a:cubicBezTo>
                  <a:pt x="54670" y="20696"/>
                  <a:pt x="52273" y="19745"/>
                  <a:pt x="49077" y="19745"/>
                </a:cubicBezTo>
                <a:close/>
                <a:moveTo>
                  <a:pt x="70458" y="7571"/>
                </a:moveTo>
                <a:cubicBezTo>
                  <a:pt x="69240" y="7571"/>
                  <a:pt x="68251" y="8370"/>
                  <a:pt x="68023" y="9550"/>
                </a:cubicBezTo>
                <a:lnTo>
                  <a:pt x="60681" y="43789"/>
                </a:lnTo>
                <a:cubicBezTo>
                  <a:pt x="60376" y="45349"/>
                  <a:pt x="61556" y="46795"/>
                  <a:pt x="63115" y="46795"/>
                </a:cubicBezTo>
                <a:cubicBezTo>
                  <a:pt x="64295" y="46795"/>
                  <a:pt x="65322" y="45996"/>
                  <a:pt x="65550" y="44855"/>
                </a:cubicBezTo>
                <a:lnTo>
                  <a:pt x="72931" y="10615"/>
                </a:lnTo>
                <a:cubicBezTo>
                  <a:pt x="73235" y="9017"/>
                  <a:pt x="72056" y="7571"/>
                  <a:pt x="70458" y="7571"/>
                </a:cubicBezTo>
                <a:close/>
                <a:moveTo>
                  <a:pt x="17995" y="0"/>
                </a:moveTo>
                <a:cubicBezTo>
                  <a:pt x="8103" y="0"/>
                  <a:pt x="0" y="8028"/>
                  <a:pt x="0" y="17957"/>
                </a:cubicBezTo>
                <a:cubicBezTo>
                  <a:pt x="0" y="19974"/>
                  <a:pt x="342" y="21914"/>
                  <a:pt x="951" y="23816"/>
                </a:cubicBezTo>
                <a:cubicBezTo>
                  <a:pt x="1314" y="24845"/>
                  <a:pt x="2280" y="25513"/>
                  <a:pt x="3330" y="25513"/>
                </a:cubicBezTo>
                <a:cubicBezTo>
                  <a:pt x="3600" y="25513"/>
                  <a:pt x="3875" y="25469"/>
                  <a:pt x="4147" y="25376"/>
                </a:cubicBezTo>
                <a:cubicBezTo>
                  <a:pt x="5440" y="24957"/>
                  <a:pt x="6163" y="23550"/>
                  <a:pt x="5707" y="22218"/>
                </a:cubicBezTo>
                <a:cubicBezTo>
                  <a:pt x="5212" y="20735"/>
                  <a:pt x="4946" y="19175"/>
                  <a:pt x="5022" y="17577"/>
                </a:cubicBezTo>
                <a:cubicBezTo>
                  <a:pt x="5212" y="10881"/>
                  <a:pt x="10614" y="5365"/>
                  <a:pt x="17310" y="5022"/>
                </a:cubicBezTo>
                <a:cubicBezTo>
                  <a:pt x="17536" y="5011"/>
                  <a:pt x="17761" y="5005"/>
                  <a:pt x="17984" y="5005"/>
                </a:cubicBezTo>
                <a:cubicBezTo>
                  <a:pt x="25137" y="5005"/>
                  <a:pt x="30968" y="10837"/>
                  <a:pt x="30968" y="17957"/>
                </a:cubicBezTo>
                <a:cubicBezTo>
                  <a:pt x="30968" y="24881"/>
                  <a:pt x="25528" y="30512"/>
                  <a:pt x="18756" y="30892"/>
                </a:cubicBezTo>
                <a:cubicBezTo>
                  <a:pt x="18756" y="30892"/>
                  <a:pt x="16207" y="31044"/>
                  <a:pt x="14989" y="31235"/>
                </a:cubicBezTo>
                <a:cubicBezTo>
                  <a:pt x="14381" y="31349"/>
                  <a:pt x="13886" y="31425"/>
                  <a:pt x="13544" y="31463"/>
                </a:cubicBezTo>
                <a:cubicBezTo>
                  <a:pt x="13523" y="31477"/>
                  <a:pt x="13501" y="31483"/>
                  <a:pt x="13478" y="31483"/>
                </a:cubicBezTo>
                <a:cubicBezTo>
                  <a:pt x="13380" y="31483"/>
                  <a:pt x="13284" y="31359"/>
                  <a:pt x="13315" y="31235"/>
                </a:cubicBezTo>
                <a:lnTo>
                  <a:pt x="13734" y="29142"/>
                </a:lnTo>
                <a:lnTo>
                  <a:pt x="16017" y="18452"/>
                </a:lnTo>
                <a:cubicBezTo>
                  <a:pt x="16321" y="17120"/>
                  <a:pt x="15446" y="15789"/>
                  <a:pt x="14114" y="15484"/>
                </a:cubicBezTo>
                <a:cubicBezTo>
                  <a:pt x="13948" y="15451"/>
                  <a:pt x="13782" y="15435"/>
                  <a:pt x="13617" y="15435"/>
                </a:cubicBezTo>
                <a:cubicBezTo>
                  <a:pt x="12467" y="15435"/>
                  <a:pt x="11418" y="16222"/>
                  <a:pt x="11185" y="17387"/>
                </a:cubicBezTo>
                <a:cubicBezTo>
                  <a:pt x="11185" y="17387"/>
                  <a:pt x="5554" y="43561"/>
                  <a:pt x="5516" y="43827"/>
                </a:cubicBezTo>
                <a:cubicBezTo>
                  <a:pt x="5250" y="45159"/>
                  <a:pt x="6087" y="46490"/>
                  <a:pt x="7419" y="46795"/>
                </a:cubicBezTo>
                <a:cubicBezTo>
                  <a:pt x="7585" y="46828"/>
                  <a:pt x="7752" y="46844"/>
                  <a:pt x="7916" y="46844"/>
                </a:cubicBezTo>
                <a:cubicBezTo>
                  <a:pt x="9067" y="46844"/>
                  <a:pt x="10120" y="46058"/>
                  <a:pt x="10386" y="44893"/>
                </a:cubicBezTo>
                <a:cubicBezTo>
                  <a:pt x="10424" y="44588"/>
                  <a:pt x="11185" y="41126"/>
                  <a:pt x="11185" y="41126"/>
                </a:cubicBezTo>
                <a:cubicBezTo>
                  <a:pt x="11756" y="38463"/>
                  <a:pt x="13924" y="36523"/>
                  <a:pt x="16511" y="36180"/>
                </a:cubicBezTo>
                <a:cubicBezTo>
                  <a:pt x="17082" y="36104"/>
                  <a:pt x="19326" y="35952"/>
                  <a:pt x="19326" y="35952"/>
                </a:cubicBezTo>
                <a:cubicBezTo>
                  <a:pt x="28571" y="35229"/>
                  <a:pt x="35914" y="27468"/>
                  <a:pt x="35914" y="17995"/>
                </a:cubicBezTo>
                <a:cubicBezTo>
                  <a:pt x="35952" y="8028"/>
                  <a:pt x="27924" y="0"/>
                  <a:pt x="17995" y="0"/>
                </a:cubicBezTo>
                <a:close/>
                <a:moveTo>
                  <a:pt x="152671" y="7571"/>
                </a:moveTo>
                <a:cubicBezTo>
                  <a:pt x="151492" y="7571"/>
                  <a:pt x="150427" y="8408"/>
                  <a:pt x="150199" y="9550"/>
                </a:cubicBezTo>
                <a:lnTo>
                  <a:pt x="147726" y="21191"/>
                </a:lnTo>
                <a:cubicBezTo>
                  <a:pt x="145976" y="20202"/>
                  <a:pt x="144150" y="19745"/>
                  <a:pt x="142209" y="19745"/>
                </a:cubicBezTo>
                <a:cubicBezTo>
                  <a:pt x="138100" y="19745"/>
                  <a:pt x="134677" y="21305"/>
                  <a:pt x="131937" y="24501"/>
                </a:cubicBezTo>
                <a:cubicBezTo>
                  <a:pt x="129236" y="27659"/>
                  <a:pt x="127829" y="31653"/>
                  <a:pt x="127829" y="36485"/>
                </a:cubicBezTo>
                <a:cubicBezTo>
                  <a:pt x="127829" y="38007"/>
                  <a:pt x="128019" y="39338"/>
                  <a:pt x="128399" y="40556"/>
                </a:cubicBezTo>
                <a:cubicBezTo>
                  <a:pt x="127334" y="41469"/>
                  <a:pt x="126193" y="41887"/>
                  <a:pt x="124937" y="41887"/>
                </a:cubicBezTo>
                <a:cubicBezTo>
                  <a:pt x="123948" y="41887"/>
                  <a:pt x="123225" y="41621"/>
                  <a:pt x="122693" y="41050"/>
                </a:cubicBezTo>
                <a:cubicBezTo>
                  <a:pt x="122236" y="40479"/>
                  <a:pt x="122008" y="39528"/>
                  <a:pt x="122008" y="38197"/>
                </a:cubicBezTo>
                <a:cubicBezTo>
                  <a:pt x="122008" y="36979"/>
                  <a:pt x="122236" y="35153"/>
                  <a:pt x="122769" y="32528"/>
                </a:cubicBezTo>
                <a:cubicBezTo>
                  <a:pt x="123035" y="31044"/>
                  <a:pt x="122008" y="29637"/>
                  <a:pt x="120486" y="29485"/>
                </a:cubicBezTo>
                <a:cubicBezTo>
                  <a:pt x="120383" y="29472"/>
                  <a:pt x="120281" y="29466"/>
                  <a:pt x="120180" y="29466"/>
                </a:cubicBezTo>
                <a:cubicBezTo>
                  <a:pt x="119043" y="29466"/>
                  <a:pt x="118023" y="30231"/>
                  <a:pt x="117709" y="31349"/>
                </a:cubicBezTo>
                <a:cubicBezTo>
                  <a:pt x="116758" y="34621"/>
                  <a:pt x="115578" y="37132"/>
                  <a:pt x="114247" y="38844"/>
                </a:cubicBezTo>
                <a:cubicBezTo>
                  <a:pt x="112611" y="40898"/>
                  <a:pt x="110861" y="41925"/>
                  <a:pt x="108997" y="41925"/>
                </a:cubicBezTo>
                <a:cubicBezTo>
                  <a:pt x="107893" y="41925"/>
                  <a:pt x="107018" y="41431"/>
                  <a:pt x="106296" y="40365"/>
                </a:cubicBezTo>
                <a:cubicBezTo>
                  <a:pt x="105649" y="39338"/>
                  <a:pt x="105306" y="37930"/>
                  <a:pt x="105306" y="36295"/>
                </a:cubicBezTo>
                <a:cubicBezTo>
                  <a:pt x="105306" y="32909"/>
                  <a:pt x="106105" y="30093"/>
                  <a:pt x="107779" y="27963"/>
                </a:cubicBezTo>
                <a:cubicBezTo>
                  <a:pt x="109415" y="25756"/>
                  <a:pt x="111584" y="24653"/>
                  <a:pt x="114247" y="24653"/>
                </a:cubicBezTo>
                <a:cubicBezTo>
                  <a:pt x="115578" y="24653"/>
                  <a:pt x="116910" y="24957"/>
                  <a:pt x="118051" y="25414"/>
                </a:cubicBezTo>
                <a:cubicBezTo>
                  <a:pt x="118384" y="25554"/>
                  <a:pt x="118741" y="25630"/>
                  <a:pt x="119096" y="25630"/>
                </a:cubicBezTo>
                <a:cubicBezTo>
                  <a:pt x="119512" y="25630"/>
                  <a:pt x="119926" y="25526"/>
                  <a:pt x="120296" y="25300"/>
                </a:cubicBezTo>
                <a:cubicBezTo>
                  <a:pt x="122008" y="24235"/>
                  <a:pt x="121780" y="21686"/>
                  <a:pt x="119991" y="20963"/>
                </a:cubicBezTo>
                <a:cubicBezTo>
                  <a:pt x="119002" y="20544"/>
                  <a:pt x="118470" y="20430"/>
                  <a:pt x="118051" y="20354"/>
                </a:cubicBezTo>
                <a:cubicBezTo>
                  <a:pt x="116910" y="20050"/>
                  <a:pt x="115464" y="19821"/>
                  <a:pt x="114323" y="19821"/>
                </a:cubicBezTo>
                <a:cubicBezTo>
                  <a:pt x="110290" y="19859"/>
                  <a:pt x="106866" y="21419"/>
                  <a:pt x="104165" y="24577"/>
                </a:cubicBezTo>
                <a:cubicBezTo>
                  <a:pt x="102681" y="26289"/>
                  <a:pt x="101578" y="28229"/>
                  <a:pt x="100931" y="30436"/>
                </a:cubicBezTo>
                <a:cubicBezTo>
                  <a:pt x="98535" y="38121"/>
                  <a:pt x="95415" y="42001"/>
                  <a:pt x="91649" y="42001"/>
                </a:cubicBezTo>
                <a:cubicBezTo>
                  <a:pt x="90355" y="42001"/>
                  <a:pt x="89404" y="41545"/>
                  <a:pt x="88833" y="40746"/>
                </a:cubicBezTo>
                <a:cubicBezTo>
                  <a:pt x="88225" y="39947"/>
                  <a:pt x="87920" y="38882"/>
                  <a:pt x="87920" y="37664"/>
                </a:cubicBezTo>
                <a:cubicBezTo>
                  <a:pt x="87920" y="37246"/>
                  <a:pt x="87920" y="36903"/>
                  <a:pt x="87996" y="36675"/>
                </a:cubicBezTo>
                <a:cubicBezTo>
                  <a:pt x="90355" y="35724"/>
                  <a:pt x="92333" y="34240"/>
                  <a:pt x="93741" y="32300"/>
                </a:cubicBezTo>
                <a:cubicBezTo>
                  <a:pt x="95187" y="30322"/>
                  <a:pt x="95948" y="28153"/>
                  <a:pt x="95948" y="25832"/>
                </a:cubicBezTo>
                <a:cubicBezTo>
                  <a:pt x="95948" y="21876"/>
                  <a:pt x="93779" y="19936"/>
                  <a:pt x="89480" y="19936"/>
                </a:cubicBezTo>
                <a:cubicBezTo>
                  <a:pt x="86436" y="19936"/>
                  <a:pt x="83773" y="21001"/>
                  <a:pt x="81377" y="23207"/>
                </a:cubicBezTo>
                <a:lnTo>
                  <a:pt x="84040" y="10729"/>
                </a:lnTo>
                <a:cubicBezTo>
                  <a:pt x="84382" y="9169"/>
                  <a:pt x="83203" y="7761"/>
                  <a:pt x="81605" y="7761"/>
                </a:cubicBezTo>
                <a:cubicBezTo>
                  <a:pt x="80425" y="7761"/>
                  <a:pt x="79436" y="8560"/>
                  <a:pt x="79208" y="9740"/>
                </a:cubicBezTo>
                <a:lnTo>
                  <a:pt x="71866" y="43980"/>
                </a:lnTo>
                <a:cubicBezTo>
                  <a:pt x="71523" y="45539"/>
                  <a:pt x="72741" y="46985"/>
                  <a:pt x="74300" y="46985"/>
                </a:cubicBezTo>
                <a:cubicBezTo>
                  <a:pt x="75480" y="46985"/>
                  <a:pt x="76469" y="46186"/>
                  <a:pt x="76735" y="45045"/>
                </a:cubicBezTo>
                <a:lnTo>
                  <a:pt x="79018" y="34583"/>
                </a:lnTo>
                <a:cubicBezTo>
                  <a:pt x="79398" y="33251"/>
                  <a:pt x="79893" y="31843"/>
                  <a:pt x="80616" y="30512"/>
                </a:cubicBezTo>
                <a:cubicBezTo>
                  <a:pt x="81339" y="29180"/>
                  <a:pt x="82442" y="27925"/>
                  <a:pt x="83964" y="26707"/>
                </a:cubicBezTo>
                <a:cubicBezTo>
                  <a:pt x="85409" y="25490"/>
                  <a:pt x="87083" y="24919"/>
                  <a:pt x="88947" y="24919"/>
                </a:cubicBezTo>
                <a:cubicBezTo>
                  <a:pt x="90165" y="24919"/>
                  <a:pt x="90812" y="25528"/>
                  <a:pt x="90812" y="26822"/>
                </a:cubicBezTo>
                <a:cubicBezTo>
                  <a:pt x="90812" y="28229"/>
                  <a:pt x="89975" y="29675"/>
                  <a:pt x="88415" y="31006"/>
                </a:cubicBezTo>
                <a:cubicBezTo>
                  <a:pt x="86855" y="32338"/>
                  <a:pt x="85143" y="33175"/>
                  <a:pt x="83317" y="33479"/>
                </a:cubicBezTo>
                <a:cubicBezTo>
                  <a:pt x="83203" y="35001"/>
                  <a:pt x="83089" y="36028"/>
                  <a:pt x="83089" y="36713"/>
                </a:cubicBezTo>
                <a:cubicBezTo>
                  <a:pt x="83089" y="39909"/>
                  <a:pt x="83811" y="42420"/>
                  <a:pt x="85219" y="44284"/>
                </a:cubicBezTo>
                <a:cubicBezTo>
                  <a:pt x="86665" y="46110"/>
                  <a:pt x="88757" y="47023"/>
                  <a:pt x="91572" y="47023"/>
                </a:cubicBezTo>
                <a:cubicBezTo>
                  <a:pt x="94844" y="47023"/>
                  <a:pt x="97698" y="45615"/>
                  <a:pt x="100132" y="42800"/>
                </a:cubicBezTo>
                <a:cubicBezTo>
                  <a:pt x="100437" y="42420"/>
                  <a:pt x="100741" y="42039"/>
                  <a:pt x="101083" y="41621"/>
                </a:cubicBezTo>
                <a:cubicBezTo>
                  <a:pt x="101464" y="42572"/>
                  <a:pt x="101920" y="43409"/>
                  <a:pt x="102529" y="44132"/>
                </a:cubicBezTo>
                <a:cubicBezTo>
                  <a:pt x="104127" y="46034"/>
                  <a:pt x="106219" y="46985"/>
                  <a:pt x="108883" y="46985"/>
                </a:cubicBezTo>
                <a:cubicBezTo>
                  <a:pt x="112230" y="46985"/>
                  <a:pt x="115084" y="45349"/>
                  <a:pt x="117442" y="42077"/>
                </a:cubicBezTo>
                <a:cubicBezTo>
                  <a:pt x="118432" y="45349"/>
                  <a:pt x="120866" y="46985"/>
                  <a:pt x="124785" y="46985"/>
                </a:cubicBezTo>
                <a:cubicBezTo>
                  <a:pt x="127030" y="46985"/>
                  <a:pt x="129046" y="46262"/>
                  <a:pt x="130872" y="44855"/>
                </a:cubicBezTo>
                <a:cubicBezTo>
                  <a:pt x="132356" y="46262"/>
                  <a:pt x="134258" y="46985"/>
                  <a:pt x="136541" y="46985"/>
                </a:cubicBezTo>
                <a:cubicBezTo>
                  <a:pt x="139927" y="46985"/>
                  <a:pt x="142780" y="45349"/>
                  <a:pt x="145101" y="42077"/>
                </a:cubicBezTo>
                <a:cubicBezTo>
                  <a:pt x="146090" y="45349"/>
                  <a:pt x="148525" y="46985"/>
                  <a:pt x="152481" y="46985"/>
                </a:cubicBezTo>
                <a:cubicBezTo>
                  <a:pt x="154992" y="46985"/>
                  <a:pt x="157237" y="46110"/>
                  <a:pt x="159177" y="44398"/>
                </a:cubicBezTo>
                <a:cubicBezTo>
                  <a:pt x="160851" y="46110"/>
                  <a:pt x="162943" y="46985"/>
                  <a:pt x="165606" y="46985"/>
                </a:cubicBezTo>
                <a:cubicBezTo>
                  <a:pt x="169373" y="46985"/>
                  <a:pt x="172530" y="45425"/>
                  <a:pt x="175194" y="42268"/>
                </a:cubicBezTo>
                <a:cubicBezTo>
                  <a:pt x="176982" y="39985"/>
                  <a:pt x="177666" y="38615"/>
                  <a:pt x="178047" y="37626"/>
                </a:cubicBezTo>
                <a:cubicBezTo>
                  <a:pt x="179074" y="35191"/>
                  <a:pt x="179531" y="32680"/>
                  <a:pt x="179531" y="30131"/>
                </a:cubicBezTo>
                <a:cubicBezTo>
                  <a:pt x="179531" y="28153"/>
                  <a:pt x="179188" y="26403"/>
                  <a:pt x="178580" y="24881"/>
                </a:cubicBezTo>
                <a:lnTo>
                  <a:pt x="185085" y="24881"/>
                </a:lnTo>
                <a:lnTo>
                  <a:pt x="184476" y="27735"/>
                </a:lnTo>
                <a:cubicBezTo>
                  <a:pt x="183449" y="32604"/>
                  <a:pt x="182917" y="35952"/>
                  <a:pt x="182917" y="37702"/>
                </a:cubicBezTo>
                <a:cubicBezTo>
                  <a:pt x="182917" y="43903"/>
                  <a:pt x="185427" y="46985"/>
                  <a:pt x="190411" y="46985"/>
                </a:cubicBezTo>
                <a:cubicBezTo>
                  <a:pt x="196004" y="46985"/>
                  <a:pt x="200265" y="43219"/>
                  <a:pt x="203308" y="35648"/>
                </a:cubicBezTo>
                <a:cubicBezTo>
                  <a:pt x="203879" y="34202"/>
                  <a:pt x="203232" y="32718"/>
                  <a:pt x="201901" y="32224"/>
                </a:cubicBezTo>
                <a:cubicBezTo>
                  <a:pt x="201649" y="32145"/>
                  <a:pt x="201392" y="32107"/>
                  <a:pt x="201139" y="32107"/>
                </a:cubicBezTo>
                <a:cubicBezTo>
                  <a:pt x="200170" y="32107"/>
                  <a:pt x="199257" y="32666"/>
                  <a:pt x="198895" y="33631"/>
                </a:cubicBezTo>
                <a:cubicBezTo>
                  <a:pt x="196689" y="39072"/>
                  <a:pt x="193987" y="41849"/>
                  <a:pt x="190678" y="41849"/>
                </a:cubicBezTo>
                <a:cubicBezTo>
                  <a:pt x="188928" y="41849"/>
                  <a:pt x="188091" y="40365"/>
                  <a:pt x="188091" y="37474"/>
                </a:cubicBezTo>
                <a:cubicBezTo>
                  <a:pt x="188091" y="35838"/>
                  <a:pt x="188585" y="32680"/>
                  <a:pt x="189536" y="27963"/>
                </a:cubicBezTo>
                <a:lnTo>
                  <a:pt x="190221" y="24615"/>
                </a:lnTo>
                <a:lnTo>
                  <a:pt x="196993" y="24615"/>
                </a:lnTo>
                <a:cubicBezTo>
                  <a:pt x="198134" y="24615"/>
                  <a:pt x="199161" y="23816"/>
                  <a:pt x="199352" y="22675"/>
                </a:cubicBezTo>
                <a:cubicBezTo>
                  <a:pt x="199694" y="21153"/>
                  <a:pt x="198515" y="19745"/>
                  <a:pt x="196993" y="19745"/>
                </a:cubicBezTo>
                <a:lnTo>
                  <a:pt x="191324" y="19745"/>
                </a:lnTo>
                <a:lnTo>
                  <a:pt x="192504" y="14229"/>
                </a:lnTo>
                <a:cubicBezTo>
                  <a:pt x="192846" y="12631"/>
                  <a:pt x="191667" y="11185"/>
                  <a:pt x="190031" y="11185"/>
                </a:cubicBezTo>
                <a:cubicBezTo>
                  <a:pt x="188851" y="11185"/>
                  <a:pt x="187862" y="11984"/>
                  <a:pt x="187558" y="13164"/>
                </a:cubicBezTo>
                <a:lnTo>
                  <a:pt x="186150" y="19745"/>
                </a:lnTo>
                <a:lnTo>
                  <a:pt x="170362" y="19745"/>
                </a:lnTo>
                <a:cubicBezTo>
                  <a:pt x="166329" y="19745"/>
                  <a:pt x="162981" y="21381"/>
                  <a:pt x="160318" y="24767"/>
                </a:cubicBezTo>
                <a:cubicBezTo>
                  <a:pt x="157655" y="28115"/>
                  <a:pt x="156324" y="32034"/>
                  <a:pt x="156324" y="36485"/>
                </a:cubicBezTo>
                <a:cubicBezTo>
                  <a:pt x="156324" y="37702"/>
                  <a:pt x="156476" y="38805"/>
                  <a:pt x="156742" y="39833"/>
                </a:cubicBezTo>
                <a:cubicBezTo>
                  <a:pt x="155487" y="41164"/>
                  <a:pt x="154079" y="41849"/>
                  <a:pt x="152633" y="41849"/>
                </a:cubicBezTo>
                <a:cubicBezTo>
                  <a:pt x="151606" y="41849"/>
                  <a:pt x="150921" y="41545"/>
                  <a:pt x="150465" y="40974"/>
                </a:cubicBezTo>
                <a:cubicBezTo>
                  <a:pt x="150046" y="40403"/>
                  <a:pt x="149818" y="39452"/>
                  <a:pt x="149818" y="38121"/>
                </a:cubicBezTo>
                <a:cubicBezTo>
                  <a:pt x="149818" y="36218"/>
                  <a:pt x="150199" y="33441"/>
                  <a:pt x="150997" y="29713"/>
                </a:cubicBezTo>
                <a:lnTo>
                  <a:pt x="155144" y="10615"/>
                </a:lnTo>
                <a:cubicBezTo>
                  <a:pt x="155487" y="9017"/>
                  <a:pt x="154269" y="7571"/>
                  <a:pt x="152671" y="7571"/>
                </a:cubicBezTo>
                <a:close/>
                <a:moveTo>
                  <a:pt x="206574" y="41300"/>
                </a:moveTo>
                <a:cubicBezTo>
                  <a:pt x="205192" y="41300"/>
                  <a:pt x="203942" y="42242"/>
                  <a:pt x="203575" y="43713"/>
                </a:cubicBezTo>
                <a:cubicBezTo>
                  <a:pt x="203270" y="45311"/>
                  <a:pt x="204259" y="46947"/>
                  <a:pt x="205933" y="47251"/>
                </a:cubicBezTo>
                <a:cubicBezTo>
                  <a:pt x="206151" y="47297"/>
                  <a:pt x="206367" y="47319"/>
                  <a:pt x="206580" y="47319"/>
                </a:cubicBezTo>
                <a:cubicBezTo>
                  <a:pt x="207971" y="47319"/>
                  <a:pt x="209207" y="46382"/>
                  <a:pt x="209471" y="44931"/>
                </a:cubicBezTo>
                <a:cubicBezTo>
                  <a:pt x="209776" y="43257"/>
                  <a:pt x="208787" y="41697"/>
                  <a:pt x="207151" y="41354"/>
                </a:cubicBezTo>
                <a:cubicBezTo>
                  <a:pt x="206957" y="41318"/>
                  <a:pt x="206764" y="41300"/>
                  <a:pt x="206574" y="413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5" name="Google Shape;2425;p167"/>
          <p:cNvCxnSpPr/>
          <p:nvPr/>
        </p:nvCxnSpPr>
        <p:spPr>
          <a:xfrm rot="10800000">
            <a:off x="2426075" y="2382850"/>
            <a:ext cx="1222800" cy="177900"/>
          </a:xfrm>
          <a:prstGeom prst="straightConnector1">
            <a:avLst/>
          </a:prstGeom>
          <a:noFill/>
          <a:ln cap="flat" cmpd="sng" w="9525">
            <a:solidFill>
              <a:srgbClr val="FFFFFF"/>
            </a:solidFill>
            <a:prstDash val="solid"/>
            <a:round/>
            <a:headEnd len="med" w="med" type="none"/>
            <a:tailEnd len="med" w="med" type="none"/>
          </a:ln>
        </p:spPr>
      </p:cxnSp>
      <p:pic>
        <p:nvPicPr>
          <p:cNvPr id="2426" name="Google Shape;2426;p167"/>
          <p:cNvPicPr preferRelativeResize="0"/>
          <p:nvPr/>
        </p:nvPicPr>
        <p:blipFill rotWithShape="1">
          <a:blip r:embed="rId3">
            <a:alphaModFix/>
          </a:blip>
          <a:srcRect b="0" l="0" r="0" t="0"/>
          <a:stretch/>
        </p:blipFill>
        <p:spPr>
          <a:xfrm rot="-892328">
            <a:off x="480200" y="1064099"/>
            <a:ext cx="2444876" cy="2441781"/>
          </a:xfrm>
          <a:prstGeom prst="rect">
            <a:avLst/>
          </a:prstGeom>
          <a:noFill/>
          <a:ln>
            <a:noFill/>
          </a:ln>
        </p:spPr>
      </p:pic>
      <p:cxnSp>
        <p:nvCxnSpPr>
          <p:cNvPr id="2427" name="Google Shape;2427;p167"/>
          <p:cNvCxnSpPr/>
          <p:nvPr/>
        </p:nvCxnSpPr>
        <p:spPr>
          <a:xfrm flipH="1">
            <a:off x="5510875" y="2210525"/>
            <a:ext cx="1239300" cy="358500"/>
          </a:xfrm>
          <a:prstGeom prst="straightConnector1">
            <a:avLst/>
          </a:prstGeom>
          <a:noFill/>
          <a:ln cap="flat" cmpd="sng" w="9525">
            <a:solidFill>
              <a:srgbClr val="FFFFFF"/>
            </a:solidFill>
            <a:prstDash val="solid"/>
            <a:round/>
            <a:headEnd len="med" w="med" type="none"/>
            <a:tailEnd len="med" w="med" type="none"/>
          </a:ln>
        </p:spPr>
      </p:cxnSp>
      <p:pic>
        <p:nvPicPr>
          <p:cNvPr id="2428" name="Google Shape;2428;p167"/>
          <p:cNvPicPr preferRelativeResize="0"/>
          <p:nvPr/>
        </p:nvPicPr>
        <p:blipFill rotWithShape="1">
          <a:blip r:embed="rId3">
            <a:alphaModFix/>
          </a:blip>
          <a:srcRect b="0" l="0" r="0" t="0"/>
          <a:stretch/>
        </p:blipFill>
        <p:spPr>
          <a:xfrm rot="8411272">
            <a:off x="6232348" y="774374"/>
            <a:ext cx="2444877" cy="2441782"/>
          </a:xfrm>
          <a:prstGeom prst="rect">
            <a:avLst/>
          </a:prstGeom>
          <a:noFill/>
          <a:ln>
            <a:noFill/>
          </a:ln>
        </p:spPr>
      </p:pic>
      <p:sp>
        <p:nvSpPr>
          <p:cNvPr id="2429" name="Google Shape;2429;p167"/>
          <p:cNvSpPr txBox="1"/>
          <p:nvPr/>
        </p:nvSpPr>
        <p:spPr>
          <a:xfrm>
            <a:off x="923378" y="1955517"/>
            <a:ext cx="15771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Gaming</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Relay Chain</a:t>
            </a:r>
            <a:endParaRPr>
              <a:solidFill>
                <a:srgbClr val="FFFFFF"/>
              </a:solidFill>
              <a:latin typeface="Roboto Light"/>
              <a:ea typeface="Roboto Light"/>
              <a:cs typeface="Roboto Light"/>
              <a:sym typeface="Roboto Light"/>
            </a:endParaRPr>
          </a:p>
        </p:txBody>
      </p:sp>
      <p:sp>
        <p:nvSpPr>
          <p:cNvPr id="2430" name="Google Shape;2430;p167"/>
          <p:cNvSpPr txBox="1"/>
          <p:nvPr/>
        </p:nvSpPr>
        <p:spPr>
          <a:xfrm>
            <a:off x="6786238" y="1757128"/>
            <a:ext cx="1337100" cy="4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DeFi</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Relay Chain</a:t>
            </a:r>
            <a:endParaRPr>
              <a:solidFill>
                <a:srgbClr val="FFFFFF"/>
              </a:solidFill>
              <a:latin typeface="Roboto Light"/>
              <a:ea typeface="Roboto Light"/>
              <a:cs typeface="Roboto Light"/>
              <a:sym typeface="Roboto Light"/>
            </a:endParaRPr>
          </a:p>
        </p:txBody>
      </p:sp>
      <p:sp>
        <p:nvSpPr>
          <p:cNvPr id="2431" name="Google Shape;2431;p167"/>
          <p:cNvSpPr/>
          <p:nvPr/>
        </p:nvSpPr>
        <p:spPr>
          <a:xfrm rot="526127">
            <a:off x="3198306" y="2466107"/>
            <a:ext cx="291169" cy="97039"/>
          </a:xfrm>
          <a:prstGeom prst="flowChartTermina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67"/>
          <p:cNvSpPr/>
          <p:nvPr/>
        </p:nvSpPr>
        <p:spPr>
          <a:xfrm rot="526127">
            <a:off x="3172205" y="2593457"/>
            <a:ext cx="291169" cy="97039"/>
          </a:xfrm>
          <a:prstGeom prst="flowChartTermina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7"/>
          <p:cNvSpPr/>
          <p:nvPr/>
        </p:nvSpPr>
        <p:spPr>
          <a:xfrm rot="526127">
            <a:off x="3224405" y="2342507"/>
            <a:ext cx="291169" cy="97039"/>
          </a:xfrm>
          <a:prstGeom prst="flowChartTermina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67"/>
          <p:cNvSpPr/>
          <p:nvPr/>
        </p:nvSpPr>
        <p:spPr>
          <a:xfrm rot="-900321">
            <a:off x="5640626" y="2439975"/>
            <a:ext cx="291160" cy="97049"/>
          </a:xfrm>
          <a:prstGeom prst="flowChartTermina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67"/>
          <p:cNvSpPr/>
          <p:nvPr/>
        </p:nvSpPr>
        <p:spPr>
          <a:xfrm rot="-900321">
            <a:off x="5679551" y="2562325"/>
            <a:ext cx="291160" cy="97049"/>
          </a:xfrm>
          <a:prstGeom prst="flowChartTermina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67"/>
          <p:cNvSpPr/>
          <p:nvPr/>
        </p:nvSpPr>
        <p:spPr>
          <a:xfrm rot="-900321">
            <a:off x="5611450" y="2319724"/>
            <a:ext cx="291160" cy="97049"/>
          </a:xfrm>
          <a:prstGeom prst="flowChartTerminator">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7" name="Google Shape;2437;p167"/>
          <p:cNvPicPr preferRelativeResize="0"/>
          <p:nvPr/>
        </p:nvPicPr>
        <p:blipFill rotWithShape="1">
          <a:blip r:embed="rId4">
            <a:alphaModFix/>
          </a:blip>
          <a:srcRect b="0" l="0" r="0" t="0"/>
          <a:stretch/>
        </p:blipFill>
        <p:spPr>
          <a:xfrm>
            <a:off x="2842535" y="1196375"/>
            <a:ext cx="3471992" cy="3474634"/>
          </a:xfrm>
          <a:prstGeom prst="rect">
            <a:avLst/>
          </a:prstGeom>
          <a:noFill/>
          <a:ln>
            <a:noFill/>
          </a:ln>
        </p:spPr>
      </p:pic>
      <p:cxnSp>
        <p:nvCxnSpPr>
          <p:cNvPr id="2438" name="Google Shape;2438;p167"/>
          <p:cNvCxnSpPr/>
          <p:nvPr/>
        </p:nvCxnSpPr>
        <p:spPr>
          <a:xfrm flipH="1">
            <a:off x="3331675" y="2410450"/>
            <a:ext cx="33300" cy="216900"/>
          </a:xfrm>
          <a:prstGeom prst="straightConnector1">
            <a:avLst/>
          </a:prstGeom>
          <a:noFill/>
          <a:ln cap="flat" cmpd="sng" w="9525">
            <a:solidFill>
              <a:srgbClr val="FFFFFF"/>
            </a:solidFill>
            <a:prstDash val="solid"/>
            <a:round/>
            <a:headEnd len="med" w="med" type="none"/>
            <a:tailEnd len="med" w="med" type="none"/>
          </a:ln>
        </p:spPr>
      </p:cxnSp>
      <p:cxnSp>
        <p:nvCxnSpPr>
          <p:cNvPr id="2439" name="Google Shape;2439;p167"/>
          <p:cNvCxnSpPr/>
          <p:nvPr/>
        </p:nvCxnSpPr>
        <p:spPr>
          <a:xfrm>
            <a:off x="5762451" y="2377050"/>
            <a:ext cx="63900" cy="229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168"/>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Economics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031E"/>
        </a:solidFill>
      </p:bgPr>
    </p:bg>
    <p:spTree>
      <p:nvGrpSpPr>
        <p:cNvPr id="2448" name="Shape 2448"/>
        <p:cNvGrpSpPr/>
        <p:nvPr/>
      </p:nvGrpSpPr>
      <p:grpSpPr>
        <a:xfrm>
          <a:off x="0" y="0"/>
          <a:ext cx="0" cy="0"/>
          <a:chOff x="0" y="0"/>
          <a:chExt cx="0" cy="0"/>
        </a:xfrm>
      </p:grpSpPr>
      <p:pic>
        <p:nvPicPr>
          <p:cNvPr id="2449" name="Google Shape;2449;p169"/>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170"/>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Parachain Economics</a:t>
            </a:r>
            <a:endParaRPr>
              <a:solidFill>
                <a:srgbClr val="FFFFFF"/>
              </a:solidFill>
            </a:endParaRPr>
          </a:p>
        </p:txBody>
      </p:sp>
      <p:sp>
        <p:nvSpPr>
          <p:cNvPr id="2455" name="Google Shape;2455;p170"/>
          <p:cNvSpPr txBox="1"/>
          <p:nvPr>
            <p:ph idx="1" type="body"/>
          </p:nvPr>
        </p:nvSpPr>
        <p:spPr>
          <a:xfrm>
            <a:off x="311700" y="1125525"/>
            <a:ext cx="5007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Locking your DOTs “isn’t free”.</a:t>
            </a:r>
            <a:endParaRPr/>
          </a:p>
          <a:p>
            <a:pPr indent="-381000" lvl="0" marL="457200" rtl="0" algn="l">
              <a:spcBef>
                <a:spcPts val="0"/>
              </a:spcBef>
              <a:spcAft>
                <a:spcPts val="0"/>
              </a:spcAft>
              <a:buSzPts val="2400"/>
              <a:buChar char="●"/>
            </a:pPr>
            <a:r>
              <a:rPr lang="en"/>
              <a:t>There is an </a:t>
            </a:r>
            <a:r>
              <a:rPr b="1" lang="en">
                <a:solidFill>
                  <a:srgbClr val="FF1864"/>
                </a:solidFill>
              </a:rPr>
              <a:t>opportunity cost</a:t>
            </a:r>
            <a:r>
              <a:rPr lang="en"/>
              <a:t>.</a:t>
            </a:r>
            <a:endParaRPr/>
          </a:p>
          <a:p>
            <a:pPr indent="-381000" lvl="0" marL="457200" rtl="0" algn="l">
              <a:spcBef>
                <a:spcPts val="0"/>
              </a:spcBef>
              <a:spcAft>
                <a:spcPts val="0"/>
              </a:spcAft>
              <a:buSzPts val="2400"/>
              <a:buChar char="●"/>
            </a:pPr>
            <a:r>
              <a:rPr lang="en"/>
              <a:t>Ideally you increase the value of the network by participating, and this is a good return of investment with your DOTs.</a:t>
            </a:r>
            <a:endParaRPr/>
          </a:p>
        </p:txBody>
      </p:sp>
      <p:pic>
        <p:nvPicPr>
          <p:cNvPr id="2456" name="Google Shape;2456;p170"/>
          <p:cNvPicPr preferRelativeResize="0"/>
          <p:nvPr/>
        </p:nvPicPr>
        <p:blipFill>
          <a:blip r:embed="rId3">
            <a:alphaModFix/>
          </a:blip>
          <a:stretch>
            <a:fillRect/>
          </a:stretch>
        </p:blipFill>
        <p:spPr>
          <a:xfrm>
            <a:off x="5986325" y="665625"/>
            <a:ext cx="1906125" cy="1906125"/>
          </a:xfrm>
          <a:prstGeom prst="rect">
            <a:avLst/>
          </a:prstGeom>
          <a:noFill/>
          <a:ln>
            <a:noFill/>
          </a:ln>
        </p:spPr>
      </p:pic>
      <p:pic>
        <p:nvPicPr>
          <p:cNvPr id="2457" name="Google Shape;2457;p170"/>
          <p:cNvPicPr preferRelativeResize="0"/>
          <p:nvPr/>
        </p:nvPicPr>
        <p:blipFill>
          <a:blip r:embed="rId4">
            <a:alphaModFix/>
          </a:blip>
          <a:stretch>
            <a:fillRect/>
          </a:stretch>
        </p:blipFill>
        <p:spPr>
          <a:xfrm>
            <a:off x="7070921" y="2102050"/>
            <a:ext cx="2073075" cy="3041450"/>
          </a:xfrm>
          <a:prstGeom prst="rect">
            <a:avLst/>
          </a:prstGeom>
          <a:noFill/>
          <a:ln>
            <a:noFill/>
          </a:ln>
        </p:spPr>
      </p:pic>
      <p:sp>
        <p:nvSpPr>
          <p:cNvPr id="2458" name="Google Shape;2458;p170"/>
          <p:cNvSpPr txBox="1"/>
          <p:nvPr/>
        </p:nvSpPr>
        <p:spPr>
          <a:xfrm rot="1052475">
            <a:off x="7787455" y="3399101"/>
            <a:ext cx="1319874" cy="44736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Light"/>
                <a:ea typeface="Roboto Light"/>
                <a:cs typeface="Roboto Light"/>
                <a:sym typeface="Roboto Light"/>
              </a:rPr>
              <a:t>when moon?</a:t>
            </a:r>
            <a:endParaRPr sz="1800">
              <a:solidFill>
                <a:srgbClr val="FFFFFF"/>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26"/>
          <p:cNvSpPr txBox="1"/>
          <p:nvPr>
            <p:ph idx="1" type="body"/>
          </p:nvPr>
        </p:nvSpPr>
        <p:spPr>
          <a:xfrm>
            <a:off x="0" y="4557475"/>
            <a:ext cx="3424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Coins with market cap greater than $1B</a:t>
            </a:r>
            <a:endParaRPr/>
          </a:p>
        </p:txBody>
      </p:sp>
      <p:pic>
        <p:nvPicPr>
          <p:cNvPr id="2042" name="Google Shape;2042;p126"/>
          <p:cNvPicPr preferRelativeResize="0"/>
          <p:nvPr/>
        </p:nvPicPr>
        <p:blipFill>
          <a:blip r:embed="rId3">
            <a:alphaModFix/>
          </a:blip>
          <a:stretch>
            <a:fillRect/>
          </a:stretch>
        </p:blipFill>
        <p:spPr>
          <a:xfrm>
            <a:off x="3180050" y="1179800"/>
            <a:ext cx="2783900" cy="2783900"/>
          </a:xfrm>
          <a:prstGeom prst="rect">
            <a:avLst/>
          </a:prstGeom>
          <a:noFill/>
          <a:ln>
            <a:noFill/>
          </a:ln>
        </p:spPr>
      </p:pic>
      <p:sp>
        <p:nvSpPr>
          <p:cNvPr id="2043" name="Google Shape;2043;p126"/>
          <p:cNvSpPr txBox="1"/>
          <p:nvPr>
            <p:ph idx="1" type="body"/>
          </p:nvPr>
        </p:nvSpPr>
        <p:spPr>
          <a:xfrm>
            <a:off x="0" y="3804050"/>
            <a:ext cx="2097300" cy="6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Dec 2013</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171"/>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Parathread Economics</a:t>
            </a:r>
            <a:endParaRPr>
              <a:solidFill>
                <a:srgbClr val="FFFFFF"/>
              </a:solidFill>
            </a:endParaRPr>
          </a:p>
        </p:txBody>
      </p:sp>
      <p:pic>
        <p:nvPicPr>
          <p:cNvPr id="2464" name="Google Shape;2464;p171" title="Points scored"/>
          <p:cNvPicPr preferRelativeResize="0"/>
          <p:nvPr/>
        </p:nvPicPr>
        <p:blipFill>
          <a:blip r:embed="rId3">
            <a:alphaModFix/>
          </a:blip>
          <a:stretch>
            <a:fillRect/>
          </a:stretch>
        </p:blipFill>
        <p:spPr>
          <a:xfrm>
            <a:off x="152400" y="1299575"/>
            <a:ext cx="5477175" cy="3386725"/>
          </a:xfrm>
          <a:prstGeom prst="rect">
            <a:avLst/>
          </a:prstGeom>
          <a:noFill/>
          <a:ln>
            <a:noFill/>
          </a:ln>
        </p:spPr>
      </p:pic>
      <p:sp>
        <p:nvSpPr>
          <p:cNvPr id="2465" name="Google Shape;2465;p171"/>
          <p:cNvSpPr txBox="1"/>
          <p:nvPr/>
        </p:nvSpPr>
        <p:spPr>
          <a:xfrm>
            <a:off x="3641100" y="1269825"/>
            <a:ext cx="1361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p:txBody>
      </p:sp>
      <p:cxnSp>
        <p:nvCxnSpPr>
          <p:cNvPr id="2466" name="Google Shape;2466;p171"/>
          <p:cNvCxnSpPr/>
          <p:nvPr/>
        </p:nvCxnSpPr>
        <p:spPr>
          <a:xfrm rot="10800000">
            <a:off x="4949125" y="3072825"/>
            <a:ext cx="937500" cy="534300"/>
          </a:xfrm>
          <a:prstGeom prst="straightConnector1">
            <a:avLst/>
          </a:prstGeom>
          <a:noFill/>
          <a:ln cap="flat" cmpd="sng" w="19050">
            <a:solidFill>
              <a:srgbClr val="FFFFFF"/>
            </a:solidFill>
            <a:prstDash val="solid"/>
            <a:round/>
            <a:headEnd len="med" w="med" type="none"/>
            <a:tailEnd len="med" w="med" type="triangle"/>
          </a:ln>
        </p:spPr>
      </p:cxnSp>
      <p:sp>
        <p:nvSpPr>
          <p:cNvPr id="2467" name="Google Shape;2467;p171"/>
          <p:cNvSpPr txBox="1"/>
          <p:nvPr>
            <p:ph idx="2" type="body"/>
          </p:nvPr>
        </p:nvSpPr>
        <p:spPr>
          <a:xfrm>
            <a:off x="5629575" y="896925"/>
            <a:ext cx="341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Incentivize collators with native token payout.</a:t>
            </a:r>
            <a:endParaRPr sz="1800"/>
          </a:p>
          <a:p>
            <a:pPr indent="-342900" lvl="1" marL="914400" rtl="0" algn="l">
              <a:spcBef>
                <a:spcPts val="0"/>
              </a:spcBef>
              <a:spcAft>
                <a:spcPts val="0"/>
              </a:spcAft>
              <a:buSzPts val="1800"/>
              <a:buChar char="○"/>
            </a:pPr>
            <a:r>
              <a:rPr lang="en" sz="1800"/>
              <a:t>Transaction Fees Collected</a:t>
            </a:r>
            <a:endParaRPr sz="1800"/>
          </a:p>
          <a:p>
            <a:pPr indent="-342900" lvl="1" marL="914400" rtl="0" algn="l">
              <a:spcBef>
                <a:spcPts val="0"/>
              </a:spcBef>
              <a:spcAft>
                <a:spcPts val="0"/>
              </a:spcAft>
              <a:buSzPts val="1800"/>
              <a:buChar char="○"/>
            </a:pPr>
            <a:r>
              <a:rPr lang="en" sz="1800"/>
              <a:t>Parathread Token Sponsorship</a:t>
            </a:r>
            <a:endParaRPr sz="1800"/>
          </a:p>
          <a:p>
            <a:pPr indent="-342900" lvl="0" marL="457200" rtl="0" algn="l">
              <a:spcBef>
                <a:spcPts val="0"/>
              </a:spcBef>
              <a:spcAft>
                <a:spcPts val="0"/>
              </a:spcAft>
              <a:buSzPts val="1800"/>
              <a:buChar char="●"/>
            </a:pPr>
            <a:r>
              <a:rPr lang="en" sz="1800"/>
              <a:t>Blocks naturally produced when parathread bid is less than native token payout.</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72"/>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Para-Lifecycle</a:t>
            </a:r>
            <a:endParaRPr>
              <a:solidFill>
                <a:srgbClr val="FFFFFF"/>
              </a:solidFill>
            </a:endParaRPr>
          </a:p>
        </p:txBody>
      </p:sp>
      <p:sp>
        <p:nvSpPr>
          <p:cNvPr id="2473" name="Google Shape;2473;p172"/>
          <p:cNvSpPr/>
          <p:nvPr/>
        </p:nvSpPr>
        <p:spPr>
          <a:xfrm>
            <a:off x="311750" y="1940325"/>
            <a:ext cx="4129800" cy="2037300"/>
          </a:xfrm>
          <a:prstGeom prst="roundRect">
            <a:avLst>
              <a:gd fmla="val 10108" name="adj"/>
            </a:avLst>
          </a:prstGeom>
          <a:solidFill>
            <a:srgbClr val="EA9999"/>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Parathread</a:t>
            </a:r>
            <a:endParaRPr b="1" sz="24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Full security.</a:t>
            </a:r>
            <a:endParaRPr sz="1800">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Instant connectivity.</a:t>
            </a:r>
            <a:endParaRPr sz="1800">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Partial volume (pay-as-you-go).</a:t>
            </a:r>
            <a:endParaRPr sz="1800">
              <a:latin typeface="Roboto Light"/>
              <a:ea typeface="Roboto Light"/>
              <a:cs typeface="Roboto Light"/>
              <a:sym typeface="Roboto Light"/>
            </a:endParaRPr>
          </a:p>
        </p:txBody>
      </p:sp>
      <p:sp>
        <p:nvSpPr>
          <p:cNvPr id="2474" name="Google Shape;2474;p172"/>
          <p:cNvSpPr/>
          <p:nvPr/>
        </p:nvSpPr>
        <p:spPr>
          <a:xfrm>
            <a:off x="4702500" y="1940325"/>
            <a:ext cx="4129800" cy="2037300"/>
          </a:xfrm>
          <a:prstGeom prst="roundRect">
            <a:avLst>
              <a:gd fmla="val 9760" name="adj"/>
            </a:avLst>
          </a:prstGeom>
          <a:solidFill>
            <a:srgbClr val="A4C2F4"/>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Parachain</a:t>
            </a:r>
            <a:endParaRPr b="1" sz="24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Full security.</a:t>
            </a:r>
            <a:endParaRPr sz="1800">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Instant connectivity.</a:t>
            </a:r>
            <a:endParaRPr sz="1800">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Full throughput.</a:t>
            </a:r>
            <a:endParaRPr sz="1800">
              <a:latin typeface="Roboto Light"/>
              <a:ea typeface="Roboto Light"/>
              <a:cs typeface="Roboto Light"/>
              <a:sym typeface="Roboto Light"/>
            </a:endParaRPr>
          </a:p>
        </p:txBody>
      </p:sp>
      <p:cxnSp>
        <p:nvCxnSpPr>
          <p:cNvPr id="2475" name="Google Shape;2475;p172"/>
          <p:cNvCxnSpPr>
            <a:stCxn id="2474" idx="2"/>
            <a:endCxn id="2473" idx="2"/>
          </p:cNvCxnSpPr>
          <p:nvPr/>
        </p:nvCxnSpPr>
        <p:spPr>
          <a:xfrm rot="5400000">
            <a:off x="4571700" y="1782525"/>
            <a:ext cx="600" cy="4390800"/>
          </a:xfrm>
          <a:prstGeom prst="bentConnector3">
            <a:avLst>
              <a:gd fmla="val 77416667" name="adj1"/>
            </a:avLst>
          </a:prstGeom>
          <a:noFill/>
          <a:ln cap="flat" cmpd="sng" w="38100">
            <a:solidFill>
              <a:srgbClr val="FFFFFF"/>
            </a:solidFill>
            <a:prstDash val="solid"/>
            <a:round/>
            <a:headEnd len="med" w="med" type="triangle"/>
            <a:tailEnd len="med" w="med" type="none"/>
          </a:ln>
        </p:spPr>
      </p:cxnSp>
      <p:cxnSp>
        <p:nvCxnSpPr>
          <p:cNvPr id="2476" name="Google Shape;2476;p172"/>
          <p:cNvCxnSpPr>
            <a:stCxn id="2474" idx="0"/>
            <a:endCxn id="2473" idx="0"/>
          </p:cNvCxnSpPr>
          <p:nvPr/>
        </p:nvCxnSpPr>
        <p:spPr>
          <a:xfrm rot="5400000">
            <a:off x="4571700" y="-254775"/>
            <a:ext cx="600" cy="4390800"/>
          </a:xfrm>
          <a:prstGeom prst="bentConnector3">
            <a:avLst>
              <a:gd fmla="val -78458333" name="adj1"/>
            </a:avLst>
          </a:prstGeom>
          <a:noFill/>
          <a:ln cap="flat" cmpd="sng" w="38100">
            <a:solidFill>
              <a:srgbClr val="FFFFFF"/>
            </a:solidFill>
            <a:prstDash val="solid"/>
            <a:round/>
            <a:headEnd len="med" w="med" type="none"/>
            <a:tailEnd len="med" w="med" type="triangle"/>
          </a:ln>
        </p:spPr>
      </p:cxnSp>
      <p:sp>
        <p:nvSpPr>
          <p:cNvPr id="2477" name="Google Shape;2477;p172"/>
          <p:cNvSpPr txBox="1"/>
          <p:nvPr>
            <p:ph idx="2" type="body"/>
          </p:nvPr>
        </p:nvSpPr>
        <p:spPr>
          <a:xfrm>
            <a:off x="311700" y="1018675"/>
            <a:ext cx="8520600" cy="52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t>Downgrade</a:t>
            </a:r>
            <a:r>
              <a:rPr lang="en" sz="1800">
                <a:latin typeface="Roboto Light"/>
                <a:ea typeface="Roboto Light"/>
                <a:cs typeface="Roboto Light"/>
                <a:sym typeface="Roboto Light"/>
              </a:rPr>
              <a:t> to a parathread to sell your slot or when your slot ends.</a:t>
            </a:r>
            <a:endParaRPr sz="1800">
              <a:latin typeface="Roboto Light"/>
              <a:ea typeface="Roboto Light"/>
              <a:cs typeface="Roboto Light"/>
              <a:sym typeface="Roboto Light"/>
            </a:endParaRPr>
          </a:p>
        </p:txBody>
      </p:sp>
      <p:sp>
        <p:nvSpPr>
          <p:cNvPr id="2478" name="Google Shape;2478;p172"/>
          <p:cNvSpPr txBox="1"/>
          <p:nvPr>
            <p:ph idx="2" type="body"/>
          </p:nvPr>
        </p:nvSpPr>
        <p:spPr>
          <a:xfrm>
            <a:off x="311700" y="4428575"/>
            <a:ext cx="8520600" cy="52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t>Upgrade</a:t>
            </a:r>
            <a:r>
              <a:rPr lang="en" sz="1800">
                <a:latin typeface="Roboto Light"/>
                <a:ea typeface="Roboto Light"/>
                <a:cs typeface="Roboto Light"/>
                <a:sym typeface="Roboto Light"/>
              </a:rPr>
              <a:t> to a parachain for maximum throughput.</a:t>
            </a:r>
            <a:endParaRPr sz="1800">
              <a:latin typeface="Roboto Light"/>
              <a:ea typeface="Roboto Light"/>
              <a:cs typeface="Roboto Light"/>
              <a:sym typeface="Robo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173"/>
          <p:cNvSpPr txBox="1"/>
          <p:nvPr>
            <p:ph type="title"/>
          </p:nvPr>
        </p:nvSpPr>
        <p:spPr>
          <a:xfrm>
            <a:off x="311700" y="808225"/>
            <a:ext cx="6270300" cy="189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talk about collators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174"/>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Interoperability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pic>
        <p:nvPicPr>
          <p:cNvPr id="2494" name="Google Shape;2494;p175"/>
          <p:cNvPicPr preferRelativeResize="0"/>
          <p:nvPr>
            <p:ph idx="2" type="pic"/>
          </p:nvPr>
        </p:nvPicPr>
        <p:blipFill rotWithShape="1">
          <a:blip r:embed="rId3">
            <a:alphaModFix/>
          </a:blip>
          <a:srcRect b="0" l="28809" r="28805" t="0"/>
          <a:stretch/>
        </p:blipFill>
        <p:spPr>
          <a:xfrm>
            <a:off x="0" y="0"/>
            <a:ext cx="3270902" cy="5143501"/>
          </a:xfrm>
          <a:prstGeom prst="rect">
            <a:avLst/>
          </a:prstGeom>
        </p:spPr>
      </p:pic>
      <p:sp>
        <p:nvSpPr>
          <p:cNvPr id="2495" name="Google Shape;2495;p175"/>
          <p:cNvSpPr txBox="1"/>
          <p:nvPr>
            <p:ph type="title"/>
          </p:nvPr>
        </p:nvSpPr>
        <p:spPr>
          <a:xfrm>
            <a:off x="3748863" y="1181100"/>
            <a:ext cx="4939800" cy="2913300"/>
          </a:xfrm>
          <a:prstGeom prst="rect">
            <a:avLst/>
          </a:prstGeom>
        </p:spPr>
        <p:txBody>
          <a:bodyPr anchorCtr="0" anchor="ctr" bIns="17150" lIns="34300" spcFirstLastPara="1" rIns="34300" wrap="square" tIns="17150">
            <a:noAutofit/>
          </a:bodyPr>
          <a:lstStyle/>
          <a:p>
            <a:pPr indent="0" lvl="0" marL="0" rtl="0" algn="l">
              <a:spcBef>
                <a:spcPts val="0"/>
              </a:spcBef>
              <a:spcAft>
                <a:spcPts val="0"/>
              </a:spcAft>
              <a:buNone/>
            </a:pPr>
            <a:r>
              <a:rPr lang="en"/>
              <a:t>in·ter·op·er·a·bil·i·ty</a:t>
            </a:r>
            <a:endParaRPr/>
          </a:p>
          <a:p>
            <a:pPr indent="0" lvl="0" marL="0" rtl="0" algn="l">
              <a:spcBef>
                <a:spcPts val="0"/>
              </a:spcBef>
              <a:spcAft>
                <a:spcPts val="0"/>
              </a:spcAft>
              <a:buNone/>
            </a:pPr>
            <a:r>
              <a:rPr b="0" i="1" lang="en" sz="2300">
                <a:solidFill>
                  <a:schemeClr val="accent2"/>
                </a:solidFill>
                <a:latin typeface="Inter"/>
                <a:ea typeface="Inter"/>
                <a:cs typeface="Inter"/>
                <a:sym typeface="Inter"/>
              </a:rPr>
              <a:t>noun</a:t>
            </a:r>
            <a:endParaRPr b="0" i="1" sz="2300">
              <a:solidFill>
                <a:schemeClr val="accent2"/>
              </a:solidFill>
              <a:latin typeface="Inter"/>
              <a:ea typeface="Inter"/>
              <a:cs typeface="Inter"/>
              <a:sym typeface="Inter"/>
            </a:endParaRPr>
          </a:p>
          <a:p>
            <a:pPr indent="0" lvl="0" marL="0" rtl="0" algn="l">
              <a:spcBef>
                <a:spcPts val="0"/>
              </a:spcBef>
              <a:spcAft>
                <a:spcPts val="0"/>
              </a:spcAft>
              <a:buNone/>
            </a:pPr>
            <a:r>
              <a:t/>
            </a:r>
            <a:endParaRPr b="0" sz="2300">
              <a:latin typeface="Inter"/>
              <a:ea typeface="Inter"/>
              <a:cs typeface="Inter"/>
              <a:sym typeface="Inter"/>
            </a:endParaRPr>
          </a:p>
          <a:p>
            <a:pPr indent="0" lvl="0" marL="0" rtl="0" algn="l">
              <a:lnSpc>
                <a:spcPct val="115000"/>
              </a:lnSpc>
              <a:spcBef>
                <a:spcPts val="0"/>
              </a:spcBef>
              <a:spcAft>
                <a:spcPts val="0"/>
              </a:spcAft>
              <a:buNone/>
            </a:pPr>
            <a:r>
              <a:rPr b="0" lang="en" sz="2400">
                <a:latin typeface="Inter"/>
                <a:ea typeface="Inter"/>
                <a:cs typeface="Inter"/>
                <a:sym typeface="Inter"/>
              </a:rPr>
              <a:t>the ability of computer systems or software to </a:t>
            </a:r>
            <a:r>
              <a:rPr b="0" lang="en" sz="2400">
                <a:solidFill>
                  <a:srgbClr val="FF1864"/>
                </a:solidFill>
                <a:latin typeface="Inter"/>
                <a:ea typeface="Inter"/>
                <a:cs typeface="Inter"/>
                <a:sym typeface="Inter"/>
              </a:rPr>
              <a:t>exchange</a:t>
            </a:r>
            <a:r>
              <a:rPr b="0" lang="en" sz="2400">
                <a:latin typeface="Inter"/>
                <a:ea typeface="Inter"/>
                <a:cs typeface="Inter"/>
                <a:sym typeface="Inter"/>
              </a:rPr>
              <a:t> and </a:t>
            </a:r>
            <a:r>
              <a:rPr b="0" lang="en" sz="2400">
                <a:solidFill>
                  <a:srgbClr val="FF1864"/>
                </a:solidFill>
                <a:latin typeface="Inter"/>
                <a:ea typeface="Inter"/>
                <a:cs typeface="Inter"/>
                <a:sym typeface="Inter"/>
              </a:rPr>
              <a:t>make use</a:t>
            </a:r>
            <a:r>
              <a:rPr b="0" lang="en" sz="2400">
                <a:latin typeface="Inter"/>
                <a:ea typeface="Inter"/>
                <a:cs typeface="Inter"/>
                <a:sym typeface="Inter"/>
              </a:rPr>
              <a:t> of information.</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pic>
        <p:nvPicPr>
          <p:cNvPr id="2500" name="Google Shape;2500;p176"/>
          <p:cNvPicPr preferRelativeResize="0"/>
          <p:nvPr>
            <p:ph idx="2" type="pic"/>
          </p:nvPr>
        </p:nvPicPr>
        <p:blipFill rotWithShape="1">
          <a:blip r:embed="rId3">
            <a:alphaModFix/>
          </a:blip>
          <a:srcRect b="7805" l="0" r="0" t="7805"/>
          <a:stretch/>
        </p:blipFill>
        <p:spPr>
          <a:xfrm>
            <a:off x="0" y="0"/>
            <a:ext cx="9144003" cy="5143501"/>
          </a:xfrm>
          <a:prstGeom prst="rect">
            <a:avLst/>
          </a:prstGeom>
          <a:solidFill>
            <a:srgbClr val="BFBFBF"/>
          </a:solidFill>
          <a:ln>
            <a:noFill/>
          </a:ln>
        </p:spPr>
      </p:pic>
      <p:sp>
        <p:nvSpPr>
          <p:cNvPr id="2501" name="Google Shape;2501;p176"/>
          <p:cNvSpPr txBox="1"/>
          <p:nvPr>
            <p:ph type="title"/>
          </p:nvPr>
        </p:nvSpPr>
        <p:spPr>
          <a:xfrm>
            <a:off x="275400" y="273825"/>
            <a:ext cx="8603700" cy="4593600"/>
          </a:xfrm>
          <a:prstGeom prst="rect">
            <a:avLst/>
          </a:prstGeom>
          <a:noFill/>
          <a:ln>
            <a:noFill/>
          </a:ln>
        </p:spPr>
        <p:txBody>
          <a:bodyPr anchorCtr="0" anchor="ctr" bIns="17150" lIns="34300" spcFirstLastPara="1" rIns="34300" wrap="square" tIns="17150">
            <a:noAutofit/>
          </a:bodyPr>
          <a:lstStyle/>
          <a:p>
            <a:pPr indent="0" lvl="0" marL="0" rtl="0" algn="ctr">
              <a:lnSpc>
                <a:spcPct val="80000"/>
              </a:lnSpc>
              <a:spcBef>
                <a:spcPts val="0"/>
              </a:spcBef>
              <a:spcAft>
                <a:spcPts val="0"/>
              </a:spcAft>
              <a:buClr>
                <a:schemeClr val="dk1"/>
              </a:buClr>
              <a:buSzPts val="3600"/>
              <a:buFont typeface="Inter"/>
              <a:buNone/>
            </a:pPr>
            <a:r>
              <a:rPr lang="en" sz="12500">
                <a:solidFill>
                  <a:schemeClr val="lt1"/>
                </a:solidFill>
              </a:rPr>
              <a:t>X</a:t>
            </a:r>
            <a:r>
              <a:rPr lang="en" sz="12500">
                <a:solidFill>
                  <a:srgbClr val="FF1864"/>
                </a:solidFill>
              </a:rPr>
              <a:t>C</a:t>
            </a:r>
            <a:r>
              <a:rPr lang="en" sz="12500">
                <a:solidFill>
                  <a:srgbClr val="9900FF"/>
                </a:solidFill>
              </a:rPr>
              <a:t>M</a:t>
            </a:r>
            <a:r>
              <a:rPr lang="en" sz="12500">
                <a:solidFill>
                  <a:srgbClr val="00FFFF"/>
                </a:solidFill>
              </a:rPr>
              <a:t>P</a:t>
            </a:r>
            <a:endParaRPr sz="12500">
              <a:solidFill>
                <a:srgbClr val="00FFFF"/>
              </a:solidFill>
            </a:endParaRPr>
          </a:p>
          <a:p>
            <a:pPr indent="0" lvl="0" marL="0" rtl="0" algn="ctr">
              <a:lnSpc>
                <a:spcPct val="80000"/>
              </a:lnSpc>
              <a:spcBef>
                <a:spcPts val="0"/>
              </a:spcBef>
              <a:spcAft>
                <a:spcPts val="0"/>
              </a:spcAft>
              <a:buClr>
                <a:schemeClr val="dk1"/>
              </a:buClr>
              <a:buSzPts val="3600"/>
              <a:buFont typeface="Inter"/>
              <a:buNone/>
            </a:pPr>
            <a:r>
              <a:rPr lang="en">
                <a:solidFill>
                  <a:schemeClr val="lt1"/>
                </a:solidFill>
              </a:rPr>
              <a:t>cross</a:t>
            </a:r>
            <a:r>
              <a:rPr lang="en">
                <a:solidFill>
                  <a:srgbClr val="CC0000"/>
                </a:solidFill>
              </a:rPr>
              <a:t> </a:t>
            </a:r>
            <a:r>
              <a:rPr lang="en">
                <a:solidFill>
                  <a:srgbClr val="FF1864"/>
                </a:solidFill>
              </a:rPr>
              <a:t>chain</a:t>
            </a:r>
            <a:r>
              <a:rPr lang="en">
                <a:solidFill>
                  <a:srgbClr val="6AA84F"/>
                </a:solidFill>
              </a:rPr>
              <a:t> </a:t>
            </a:r>
            <a:r>
              <a:rPr lang="en">
                <a:solidFill>
                  <a:srgbClr val="9900FF"/>
                </a:solidFill>
              </a:rPr>
              <a:t>message</a:t>
            </a:r>
            <a:r>
              <a:rPr lang="en">
                <a:solidFill>
                  <a:srgbClr val="3D85C6"/>
                </a:solidFill>
              </a:rPr>
              <a:t> </a:t>
            </a:r>
            <a:r>
              <a:rPr lang="en">
                <a:solidFill>
                  <a:srgbClr val="00FFFF"/>
                </a:solidFill>
              </a:rPr>
              <a:t>passing</a:t>
            </a:r>
            <a:endParaRPr>
              <a:solidFill>
                <a:srgbClr val="00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pic>
        <p:nvPicPr>
          <p:cNvPr id="2506" name="Google Shape;2506;p177"/>
          <p:cNvPicPr preferRelativeResize="0"/>
          <p:nvPr/>
        </p:nvPicPr>
        <p:blipFill rotWithShape="1">
          <a:blip r:embed="rId3">
            <a:alphaModFix/>
          </a:blip>
          <a:srcRect b="34378" l="11118" r="11126" t="0"/>
          <a:stretch/>
        </p:blipFill>
        <p:spPr>
          <a:xfrm>
            <a:off x="0" y="0"/>
            <a:ext cx="9144003" cy="5143501"/>
          </a:xfrm>
          <a:prstGeom prst="rect">
            <a:avLst/>
          </a:prstGeom>
          <a:noFill/>
          <a:ln>
            <a:noFill/>
          </a:ln>
        </p:spPr>
      </p:pic>
      <p:sp>
        <p:nvSpPr>
          <p:cNvPr id="2507" name="Google Shape;2507;p177"/>
          <p:cNvSpPr txBox="1"/>
          <p:nvPr>
            <p:ph type="title"/>
          </p:nvPr>
        </p:nvSpPr>
        <p:spPr>
          <a:xfrm>
            <a:off x="275400" y="273825"/>
            <a:ext cx="8603700" cy="4593600"/>
          </a:xfrm>
          <a:prstGeom prst="rect">
            <a:avLst/>
          </a:prstGeom>
          <a:noFill/>
          <a:ln>
            <a:noFill/>
          </a:ln>
        </p:spPr>
        <p:txBody>
          <a:bodyPr anchorCtr="0" anchor="ctr" bIns="17150" lIns="34300" spcFirstLastPara="1" rIns="34300" wrap="square" tIns="17150">
            <a:noAutofit/>
          </a:bodyPr>
          <a:lstStyle/>
          <a:p>
            <a:pPr indent="0" lvl="0" marL="0" rtl="0" algn="ctr">
              <a:lnSpc>
                <a:spcPct val="80000"/>
              </a:lnSpc>
              <a:spcBef>
                <a:spcPts val="0"/>
              </a:spcBef>
              <a:spcAft>
                <a:spcPts val="0"/>
              </a:spcAft>
              <a:buClr>
                <a:schemeClr val="dk1"/>
              </a:buClr>
              <a:buSzPts val="3600"/>
              <a:buFont typeface="Inter"/>
              <a:buNone/>
            </a:pPr>
            <a:r>
              <a:rPr lang="en" sz="12500">
                <a:solidFill>
                  <a:schemeClr val="lt1"/>
                </a:solidFill>
              </a:rPr>
              <a:t>X</a:t>
            </a:r>
            <a:r>
              <a:rPr lang="en" sz="12500">
                <a:solidFill>
                  <a:srgbClr val="00FFFF"/>
                </a:solidFill>
              </a:rPr>
              <a:t>C</a:t>
            </a:r>
            <a:r>
              <a:rPr lang="en" sz="12500">
                <a:solidFill>
                  <a:srgbClr val="FFFF00"/>
                </a:solidFill>
              </a:rPr>
              <a:t>M</a:t>
            </a:r>
            <a:endParaRPr sz="12500">
              <a:solidFill>
                <a:srgbClr val="FFFF00"/>
              </a:solidFill>
            </a:endParaRPr>
          </a:p>
          <a:p>
            <a:pPr indent="0" lvl="0" marL="0" rtl="0" algn="ctr">
              <a:lnSpc>
                <a:spcPct val="80000"/>
              </a:lnSpc>
              <a:spcBef>
                <a:spcPts val="0"/>
              </a:spcBef>
              <a:spcAft>
                <a:spcPts val="0"/>
              </a:spcAft>
              <a:buClr>
                <a:schemeClr val="dk1"/>
              </a:buClr>
              <a:buSzPts val="3600"/>
              <a:buFont typeface="Inter"/>
              <a:buNone/>
            </a:pPr>
            <a:r>
              <a:rPr lang="en">
                <a:solidFill>
                  <a:schemeClr val="lt1"/>
                </a:solidFill>
              </a:rPr>
              <a:t>cross</a:t>
            </a:r>
            <a:r>
              <a:rPr lang="en">
                <a:solidFill>
                  <a:srgbClr val="CC0000"/>
                </a:solidFill>
              </a:rPr>
              <a:t> </a:t>
            </a:r>
            <a:r>
              <a:rPr lang="en">
                <a:solidFill>
                  <a:srgbClr val="00FFFF"/>
                </a:solidFill>
              </a:rPr>
              <a:t>consensus</a:t>
            </a:r>
            <a:r>
              <a:rPr lang="en">
                <a:solidFill>
                  <a:srgbClr val="FF1864"/>
                </a:solidFill>
              </a:rPr>
              <a:t> </a:t>
            </a:r>
            <a:r>
              <a:rPr lang="en">
                <a:solidFill>
                  <a:schemeClr val="accent6"/>
                </a:solidFill>
              </a:rPr>
              <a:t>messaging</a:t>
            </a:r>
            <a:endParaRPr>
              <a:solidFill>
                <a:schemeClr val="accent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511" name="Shape 2511"/>
        <p:cNvGrpSpPr/>
        <p:nvPr/>
      </p:nvGrpSpPr>
      <p:grpSpPr>
        <a:xfrm>
          <a:off x="0" y="0"/>
          <a:ext cx="0" cy="0"/>
          <a:chOff x="0" y="0"/>
          <a:chExt cx="0" cy="0"/>
        </a:xfrm>
      </p:grpSpPr>
      <p:sp>
        <p:nvSpPr>
          <p:cNvPr id="2512" name="Google Shape;2512;p178"/>
          <p:cNvSpPr txBox="1"/>
          <p:nvPr>
            <p:ph idx="3" type="body"/>
          </p:nvPr>
        </p:nvSpPr>
        <p:spPr>
          <a:xfrm>
            <a:off x="4114894" y="2623723"/>
            <a:ext cx="945000" cy="914400"/>
          </a:xfrm>
          <a:prstGeom prst="rect">
            <a:avLst/>
          </a:prstGeom>
          <a:noFill/>
          <a:ln>
            <a:noFill/>
          </a:ln>
        </p:spPr>
        <p:txBody>
          <a:bodyPr anchorCtr="0" anchor="t" bIns="17150" lIns="34300" spcFirstLastPara="1" rIns="34300" wrap="square" tIns="17150">
            <a:noAutofit/>
          </a:bodyPr>
          <a:lstStyle/>
          <a:p>
            <a:pPr indent="0" lvl="0" marL="0" marR="0" rtl="0" algn="ctr">
              <a:lnSpc>
                <a:spcPct val="90000"/>
              </a:lnSpc>
              <a:spcBef>
                <a:spcPts val="0"/>
              </a:spcBef>
              <a:spcAft>
                <a:spcPts val="0"/>
              </a:spcAft>
              <a:buClr>
                <a:schemeClr val="dk1"/>
              </a:buClr>
              <a:buSzPts val="900"/>
              <a:buFont typeface="Arial"/>
              <a:buNone/>
            </a:pPr>
            <a:r>
              <a:rPr lang="en" sz="1500">
                <a:solidFill>
                  <a:schemeClr val="lt1"/>
                </a:solidFill>
              </a:rPr>
              <a:t>XCMP</a:t>
            </a:r>
            <a:endParaRPr sz="1500">
              <a:solidFill>
                <a:schemeClr val="lt1"/>
              </a:solidFill>
            </a:endParaRPr>
          </a:p>
        </p:txBody>
      </p:sp>
      <p:sp>
        <p:nvSpPr>
          <p:cNvPr id="2513" name="Google Shape;2513;p178"/>
          <p:cNvSpPr/>
          <p:nvPr/>
        </p:nvSpPr>
        <p:spPr>
          <a:xfrm>
            <a:off x="3517600" y="2006922"/>
            <a:ext cx="2115600" cy="2115300"/>
          </a:xfrm>
          <a:prstGeom prst="arc">
            <a:avLst>
              <a:gd fmla="val 2870000" name="adj1"/>
              <a:gd fmla="val 2851234" name="adj2"/>
            </a:avLst>
          </a:prstGeom>
          <a:noFill/>
          <a:ln cap="rnd" cmpd="sng" w="25400">
            <a:solidFill>
              <a:srgbClr val="7F7F7F"/>
            </a:solidFill>
            <a:prstDash val="dot"/>
            <a:round/>
            <a:headEnd len="sm" w="sm" type="none"/>
            <a:tailEnd len="sm" w="sm" type="none"/>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514" name="Google Shape;2514;p178"/>
          <p:cNvSpPr/>
          <p:nvPr/>
        </p:nvSpPr>
        <p:spPr>
          <a:xfrm>
            <a:off x="1458066" y="2615422"/>
            <a:ext cx="914400" cy="914400"/>
          </a:xfrm>
          <a:prstGeom prst="arc">
            <a:avLst>
              <a:gd fmla="val 2869999" name="adj1"/>
              <a:gd fmla="val 2851233" name="adj2"/>
            </a:avLst>
          </a:prstGeom>
          <a:noFill/>
          <a:ln cap="sq" cmpd="sng" w="254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515" name="Google Shape;2515;p178"/>
          <p:cNvSpPr/>
          <p:nvPr/>
        </p:nvSpPr>
        <p:spPr>
          <a:xfrm>
            <a:off x="3590608" y="2080197"/>
            <a:ext cx="1968900" cy="1968900"/>
          </a:xfrm>
          <a:prstGeom prst="ellipse">
            <a:avLst/>
          </a:prstGeom>
          <a:noFill/>
          <a:ln cap="sq" cmpd="sng" w="25400">
            <a:solidFill>
              <a:schemeClr val="accent2"/>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516" name="Google Shape;2516;p178"/>
          <p:cNvSpPr txBox="1"/>
          <p:nvPr>
            <p:ph type="title"/>
          </p:nvPr>
        </p:nvSpPr>
        <p:spPr>
          <a:xfrm>
            <a:off x="275401" y="273838"/>
            <a:ext cx="4514100" cy="1249200"/>
          </a:xfrm>
          <a:prstGeom prst="rect">
            <a:avLst/>
          </a:prstGeom>
          <a:noFill/>
          <a:ln>
            <a:noFill/>
          </a:ln>
        </p:spPr>
        <p:txBody>
          <a:bodyPr anchorCtr="0" anchor="ctr" bIns="17150" lIns="34300" spcFirstLastPara="1" rIns="34300" wrap="square" tIns="17150">
            <a:noAutofit/>
          </a:bodyPr>
          <a:lstStyle/>
          <a:p>
            <a:pPr indent="0" lvl="0" marL="0" rtl="0" algn="l">
              <a:lnSpc>
                <a:spcPct val="80000"/>
              </a:lnSpc>
              <a:spcBef>
                <a:spcPts val="0"/>
              </a:spcBef>
              <a:spcAft>
                <a:spcPts val="0"/>
              </a:spcAft>
              <a:buClr>
                <a:schemeClr val="dk1"/>
              </a:buClr>
              <a:buSzPts val="3000"/>
              <a:buFont typeface="Inter"/>
              <a:buNone/>
            </a:pPr>
            <a:r>
              <a:rPr lang="en">
                <a:solidFill>
                  <a:schemeClr val="lt1"/>
                </a:solidFill>
              </a:rPr>
              <a:t>XCM Across Different Consensus Systems</a:t>
            </a:r>
            <a:endParaRPr>
              <a:solidFill>
                <a:schemeClr val="lt1"/>
              </a:solidFill>
            </a:endParaRPr>
          </a:p>
        </p:txBody>
      </p:sp>
      <p:sp>
        <p:nvSpPr>
          <p:cNvPr id="2517" name="Google Shape;2517;p178"/>
          <p:cNvSpPr txBox="1"/>
          <p:nvPr>
            <p:ph idx="3" type="body"/>
          </p:nvPr>
        </p:nvSpPr>
        <p:spPr>
          <a:xfrm>
            <a:off x="351025" y="2615423"/>
            <a:ext cx="945000" cy="914400"/>
          </a:xfrm>
          <a:prstGeom prst="rect">
            <a:avLst/>
          </a:prstGeom>
          <a:noFill/>
          <a:ln>
            <a:noFill/>
          </a:ln>
        </p:spPr>
        <p:txBody>
          <a:bodyPr anchorCtr="0" anchor="ctr" bIns="17150" lIns="34300" spcFirstLastPara="1" rIns="34300" wrap="square" tIns="17150">
            <a:noAutofit/>
          </a:bodyPr>
          <a:lstStyle/>
          <a:p>
            <a:pPr indent="0" lvl="0" marL="0" marR="0" rtl="0" algn="r">
              <a:lnSpc>
                <a:spcPct val="90000"/>
              </a:lnSpc>
              <a:spcBef>
                <a:spcPts val="0"/>
              </a:spcBef>
              <a:spcAft>
                <a:spcPts val="0"/>
              </a:spcAft>
              <a:buClr>
                <a:schemeClr val="dk1"/>
              </a:buClr>
              <a:buSzPts val="900"/>
              <a:buFont typeface="Arial"/>
              <a:buNone/>
            </a:pPr>
            <a:r>
              <a:rPr lang="en" sz="1500">
                <a:solidFill>
                  <a:schemeClr val="lt1"/>
                </a:solidFill>
              </a:rPr>
              <a:t>Ethereum Smart Contract</a:t>
            </a:r>
            <a:endParaRPr sz="1500">
              <a:solidFill>
                <a:schemeClr val="lt1"/>
              </a:solidFill>
            </a:endParaRPr>
          </a:p>
        </p:txBody>
      </p:sp>
      <p:sp>
        <p:nvSpPr>
          <p:cNvPr id="2518" name="Google Shape;2518;p178"/>
          <p:cNvSpPr txBox="1"/>
          <p:nvPr>
            <p:ph idx="7" type="body"/>
          </p:nvPr>
        </p:nvSpPr>
        <p:spPr>
          <a:xfrm>
            <a:off x="7245663" y="4102488"/>
            <a:ext cx="1247100" cy="440400"/>
          </a:xfrm>
          <a:prstGeom prst="rect">
            <a:avLst/>
          </a:prstGeom>
          <a:noFill/>
          <a:ln>
            <a:noFill/>
          </a:ln>
        </p:spPr>
        <p:txBody>
          <a:bodyPr anchorCtr="0" anchor="ctr" bIns="17150" lIns="34300" spcFirstLastPara="1" rIns="34300" wrap="square" tIns="17150">
            <a:noAutofit/>
          </a:bodyPr>
          <a:lstStyle/>
          <a:p>
            <a:pPr indent="0" lvl="0" marL="0" rtl="0" algn="l">
              <a:lnSpc>
                <a:spcPct val="90000"/>
              </a:lnSpc>
              <a:spcBef>
                <a:spcPts val="0"/>
              </a:spcBef>
              <a:spcAft>
                <a:spcPts val="0"/>
              </a:spcAft>
              <a:buClr>
                <a:schemeClr val="dk1"/>
              </a:buClr>
              <a:buSzPts val="900"/>
              <a:buFont typeface="Arial"/>
              <a:buNone/>
            </a:pPr>
            <a:r>
              <a:rPr lang="en" sz="1500">
                <a:solidFill>
                  <a:schemeClr val="lt1"/>
                </a:solidFill>
              </a:rPr>
              <a:t>ink! Smart Contract on a Parachain</a:t>
            </a:r>
            <a:endParaRPr sz="1500">
              <a:solidFill>
                <a:schemeClr val="lt1"/>
              </a:solidFill>
            </a:endParaRPr>
          </a:p>
        </p:txBody>
      </p:sp>
      <p:sp>
        <p:nvSpPr>
          <p:cNvPr id="2519" name="Google Shape;2519;p178"/>
          <p:cNvSpPr/>
          <p:nvPr>
            <p:ph idx="9" type="pic"/>
          </p:nvPr>
        </p:nvSpPr>
        <p:spPr>
          <a:xfrm>
            <a:off x="1512055" y="2666566"/>
            <a:ext cx="811500" cy="812100"/>
          </a:xfrm>
          <a:prstGeom prst="ellipse">
            <a:avLst/>
          </a:prstGeom>
          <a:solidFill>
            <a:schemeClr val="lt1"/>
          </a:solidFill>
          <a:ln>
            <a:noFill/>
          </a:ln>
          <a:effectLst>
            <a:outerShdw blurRad="202355" sx="102000" rotWithShape="0" algn="ctr" sy="102000">
              <a:srgbClr val="000000">
                <a:alpha val="15690"/>
              </a:srgbClr>
            </a:outerShdw>
          </a:effectLst>
        </p:spPr>
      </p:sp>
      <p:sp>
        <p:nvSpPr>
          <p:cNvPr id="2520" name="Google Shape;2520;p178"/>
          <p:cNvSpPr/>
          <p:nvPr/>
        </p:nvSpPr>
        <p:spPr>
          <a:xfrm>
            <a:off x="1512120" y="2666566"/>
            <a:ext cx="811500" cy="812100"/>
          </a:xfrm>
          <a:prstGeom prst="ellipse">
            <a:avLst/>
          </a:prstGeom>
          <a:solidFill>
            <a:schemeClr val="lt1"/>
          </a:solidFill>
          <a:ln>
            <a:noFill/>
          </a:ln>
          <a:effectLst>
            <a:outerShdw blurRad="200025" rotWithShape="0" algn="ctr">
              <a:schemeClr val="accent2">
                <a:alpha val="4471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cxnSp>
        <p:nvCxnSpPr>
          <p:cNvPr id="2521" name="Google Shape;2521;p178"/>
          <p:cNvCxnSpPr/>
          <p:nvPr/>
        </p:nvCxnSpPr>
        <p:spPr>
          <a:xfrm rot="10800000">
            <a:off x="5392743" y="4326161"/>
            <a:ext cx="803400" cy="0"/>
          </a:xfrm>
          <a:prstGeom prst="straightConnector1">
            <a:avLst/>
          </a:prstGeom>
          <a:noFill/>
          <a:ln cap="rnd" cmpd="sng" w="25400">
            <a:solidFill>
              <a:schemeClr val="lt1"/>
            </a:solidFill>
            <a:prstDash val="solid"/>
            <a:round/>
            <a:headEnd len="med" w="med" type="oval"/>
            <a:tailEnd len="sm" w="sm" type="none"/>
          </a:ln>
        </p:spPr>
      </p:cxnSp>
      <p:cxnSp>
        <p:nvCxnSpPr>
          <p:cNvPr id="2522" name="Google Shape;2522;p178"/>
          <p:cNvCxnSpPr/>
          <p:nvPr/>
        </p:nvCxnSpPr>
        <p:spPr>
          <a:xfrm>
            <a:off x="5395377" y="3891067"/>
            <a:ext cx="0" cy="440400"/>
          </a:xfrm>
          <a:prstGeom prst="straightConnector1">
            <a:avLst/>
          </a:prstGeom>
          <a:noFill/>
          <a:ln cap="rnd" cmpd="sng" w="25400">
            <a:solidFill>
              <a:schemeClr val="lt1"/>
            </a:solidFill>
            <a:prstDash val="solid"/>
            <a:round/>
            <a:headEnd len="sm" w="sm" type="none"/>
            <a:tailEnd len="sm" w="sm" type="none"/>
          </a:ln>
        </p:spPr>
      </p:cxnSp>
      <p:cxnSp>
        <p:nvCxnSpPr>
          <p:cNvPr id="2523" name="Google Shape;2523;p178"/>
          <p:cNvCxnSpPr>
            <a:endCxn id="2515" idx="2"/>
          </p:cNvCxnSpPr>
          <p:nvPr/>
        </p:nvCxnSpPr>
        <p:spPr>
          <a:xfrm>
            <a:off x="2343508" y="3064647"/>
            <a:ext cx="1247100" cy="0"/>
          </a:xfrm>
          <a:prstGeom prst="straightConnector1">
            <a:avLst/>
          </a:prstGeom>
          <a:noFill/>
          <a:ln cap="sq" cmpd="sng" w="25400">
            <a:solidFill>
              <a:schemeClr val="lt1"/>
            </a:solidFill>
            <a:prstDash val="solid"/>
            <a:round/>
            <a:headEnd len="med" w="med" type="oval"/>
            <a:tailEnd len="sm" w="sm" type="none"/>
          </a:ln>
        </p:spPr>
      </p:cxnSp>
      <p:sp>
        <p:nvSpPr>
          <p:cNvPr id="2524" name="Google Shape;2524;p178"/>
          <p:cNvSpPr txBox="1"/>
          <p:nvPr>
            <p:ph idx="3" type="body"/>
          </p:nvPr>
        </p:nvSpPr>
        <p:spPr>
          <a:xfrm>
            <a:off x="2409900" y="2313977"/>
            <a:ext cx="945000" cy="539400"/>
          </a:xfrm>
          <a:prstGeom prst="rect">
            <a:avLst/>
          </a:prstGeom>
          <a:noFill/>
          <a:ln>
            <a:noFill/>
          </a:ln>
        </p:spPr>
        <p:txBody>
          <a:bodyPr anchorCtr="0" anchor="ctr" bIns="17150" lIns="34300" spcFirstLastPara="1" rIns="34300" wrap="square" tIns="17150">
            <a:noAutofit/>
          </a:bodyPr>
          <a:lstStyle/>
          <a:p>
            <a:pPr indent="0" lvl="0" marL="0" marR="0" rtl="0" algn="r">
              <a:lnSpc>
                <a:spcPct val="90000"/>
              </a:lnSpc>
              <a:spcBef>
                <a:spcPts val="0"/>
              </a:spcBef>
              <a:spcAft>
                <a:spcPts val="0"/>
              </a:spcAft>
              <a:buClr>
                <a:schemeClr val="dk1"/>
              </a:buClr>
              <a:buSzPts val="900"/>
              <a:buFont typeface="Arial"/>
              <a:buNone/>
            </a:pPr>
            <a:r>
              <a:rPr lang="en" sz="1500">
                <a:solidFill>
                  <a:schemeClr val="lt1"/>
                </a:solidFill>
              </a:rPr>
              <a:t>Ethereum Bridge</a:t>
            </a:r>
            <a:endParaRPr sz="1500">
              <a:solidFill>
                <a:schemeClr val="lt1"/>
              </a:solidFill>
            </a:endParaRPr>
          </a:p>
        </p:txBody>
      </p:sp>
      <p:pic>
        <p:nvPicPr>
          <p:cNvPr id="2525" name="Google Shape;2525;p178"/>
          <p:cNvPicPr preferRelativeResize="0"/>
          <p:nvPr/>
        </p:nvPicPr>
        <p:blipFill>
          <a:blip r:embed="rId3">
            <a:alphaModFix/>
          </a:blip>
          <a:stretch>
            <a:fillRect/>
          </a:stretch>
        </p:blipFill>
        <p:spPr>
          <a:xfrm>
            <a:off x="1604730" y="2541078"/>
            <a:ext cx="647230" cy="1046990"/>
          </a:xfrm>
          <a:prstGeom prst="rect">
            <a:avLst/>
          </a:prstGeom>
          <a:noFill/>
          <a:ln>
            <a:noFill/>
          </a:ln>
        </p:spPr>
      </p:pic>
      <p:sp>
        <p:nvSpPr>
          <p:cNvPr id="2526" name="Google Shape;2526;p178"/>
          <p:cNvSpPr/>
          <p:nvPr/>
        </p:nvSpPr>
        <p:spPr>
          <a:xfrm flipH="1" rot="6678158">
            <a:off x="4416786" y="2634877"/>
            <a:ext cx="168344" cy="1052639"/>
          </a:xfrm>
          <a:custGeom>
            <a:rect b="b" l="l" r="r" t="t"/>
            <a:pathLst>
              <a:path extrusionOk="0" h="67717" w="5607">
                <a:moveTo>
                  <a:pt x="0" y="0"/>
                </a:moveTo>
                <a:cubicBezTo>
                  <a:pt x="935" y="5104"/>
                  <a:pt x="5607" y="19337"/>
                  <a:pt x="5607" y="30623"/>
                </a:cubicBezTo>
                <a:cubicBezTo>
                  <a:pt x="5607" y="41909"/>
                  <a:pt x="935" y="61535"/>
                  <a:pt x="0" y="67717"/>
                </a:cubicBezTo>
              </a:path>
            </a:pathLst>
          </a:custGeom>
          <a:noFill/>
          <a:ln cap="flat" cmpd="sng" w="76200">
            <a:solidFill>
              <a:schemeClr val="lt1"/>
            </a:solidFill>
            <a:prstDash val="dash"/>
            <a:round/>
            <a:headEnd len="med" w="med" type="triangle"/>
            <a:tailEnd len="med" w="med" type="none"/>
          </a:ln>
        </p:spPr>
      </p:sp>
      <p:sp>
        <p:nvSpPr>
          <p:cNvPr id="2527" name="Google Shape;2527;p178"/>
          <p:cNvSpPr/>
          <p:nvPr/>
        </p:nvSpPr>
        <p:spPr>
          <a:xfrm>
            <a:off x="4373825" y="2941675"/>
            <a:ext cx="261900" cy="2619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8" name="Google Shape;2528;p178"/>
          <p:cNvSpPr/>
          <p:nvPr/>
        </p:nvSpPr>
        <p:spPr>
          <a:xfrm>
            <a:off x="6171993" y="3865497"/>
            <a:ext cx="914400" cy="914400"/>
          </a:xfrm>
          <a:prstGeom prst="arc">
            <a:avLst>
              <a:gd fmla="val 2869999" name="adj1"/>
              <a:gd fmla="val 2851233" name="adj2"/>
            </a:avLst>
          </a:prstGeom>
          <a:noFill/>
          <a:ln cap="sq" cmpd="sng" w="254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sp>
        <p:nvSpPr>
          <p:cNvPr id="2529" name="Google Shape;2529;p178"/>
          <p:cNvSpPr/>
          <p:nvPr>
            <p:ph idx="9" type="pic"/>
          </p:nvPr>
        </p:nvSpPr>
        <p:spPr>
          <a:xfrm>
            <a:off x="6225982" y="3916641"/>
            <a:ext cx="811500" cy="812100"/>
          </a:xfrm>
          <a:prstGeom prst="ellipse">
            <a:avLst/>
          </a:prstGeom>
          <a:solidFill>
            <a:schemeClr val="lt1"/>
          </a:solidFill>
          <a:ln>
            <a:noFill/>
          </a:ln>
          <a:effectLst>
            <a:outerShdw blurRad="202355" sx="102000" rotWithShape="0" algn="ctr" sy="102000">
              <a:srgbClr val="000000">
                <a:alpha val="15690"/>
              </a:srgbClr>
            </a:outerShdw>
          </a:effectLst>
        </p:spPr>
      </p:sp>
      <p:sp>
        <p:nvSpPr>
          <p:cNvPr id="2530" name="Google Shape;2530;p178"/>
          <p:cNvSpPr/>
          <p:nvPr/>
        </p:nvSpPr>
        <p:spPr>
          <a:xfrm>
            <a:off x="6226047" y="3916641"/>
            <a:ext cx="811500" cy="812100"/>
          </a:xfrm>
          <a:prstGeom prst="ellipse">
            <a:avLst/>
          </a:prstGeom>
          <a:solidFill>
            <a:schemeClr val="lt1"/>
          </a:solidFill>
          <a:ln>
            <a:noFill/>
          </a:ln>
          <a:effectLst>
            <a:outerShdw blurRad="200025" rotWithShape="0" algn="ctr">
              <a:schemeClr val="accent2">
                <a:alpha val="44710"/>
              </a:schemeClr>
            </a:outerShdw>
          </a:effectLst>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Inter Light"/>
              <a:ea typeface="Inter Light"/>
              <a:cs typeface="Inter Light"/>
              <a:sym typeface="Inter Light"/>
            </a:endParaRPr>
          </a:p>
        </p:txBody>
      </p:sp>
      <p:pic>
        <p:nvPicPr>
          <p:cNvPr id="2531" name="Google Shape;2531;p178"/>
          <p:cNvPicPr preferRelativeResize="0"/>
          <p:nvPr/>
        </p:nvPicPr>
        <p:blipFill>
          <a:blip r:embed="rId4">
            <a:alphaModFix/>
          </a:blip>
          <a:stretch>
            <a:fillRect/>
          </a:stretch>
        </p:blipFill>
        <p:spPr>
          <a:xfrm>
            <a:off x="6459146" y="3801933"/>
            <a:ext cx="345163" cy="1048466"/>
          </a:xfrm>
          <a:prstGeom prst="rect">
            <a:avLst/>
          </a:prstGeom>
          <a:noFill/>
          <a:ln>
            <a:noFill/>
          </a:ln>
        </p:spPr>
      </p:pic>
      <p:sp>
        <p:nvSpPr>
          <p:cNvPr id="2532" name="Google Shape;2532;p178"/>
          <p:cNvSpPr txBox="1"/>
          <p:nvPr>
            <p:ph idx="1" type="body"/>
          </p:nvPr>
        </p:nvSpPr>
        <p:spPr>
          <a:xfrm>
            <a:off x="6196138" y="700287"/>
            <a:ext cx="2559900" cy="172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None/>
            </a:pPr>
            <a:r>
              <a:rPr b="1" lang="en">
                <a:latin typeface="Inter"/>
                <a:ea typeface="Inter"/>
                <a:cs typeface="Inter"/>
                <a:sym typeface="Inter"/>
              </a:rPr>
              <a:t>XCM is not specific to Polkadot or Parachains.</a:t>
            </a:r>
            <a:endParaRPr b="1">
              <a:latin typeface="Inter"/>
              <a:ea typeface="Inter"/>
              <a:cs typeface="Inter"/>
              <a:sym typeface="Inter"/>
            </a:endParaRPr>
          </a:p>
          <a:p>
            <a:pPr indent="0" lvl="0" marL="0" rtl="0" algn="l">
              <a:lnSpc>
                <a:spcPct val="100000"/>
              </a:lnSpc>
              <a:spcBef>
                <a:spcPts val="900"/>
              </a:spcBef>
              <a:spcAft>
                <a:spcPts val="0"/>
              </a:spcAft>
              <a:buNone/>
            </a:pPr>
            <a:r>
              <a:rPr lang="en"/>
              <a:t>The XCM format can be used to send messages from an Ethereum smart contract, over a Polkadot connected Ethereum bridge, across parachains via XCMP, and all the way to an ink! smart contract.</a:t>
            </a:r>
            <a:endParaRPr/>
          </a:p>
        </p:txBody>
      </p:sp>
      <p:sp>
        <p:nvSpPr>
          <p:cNvPr id="2533" name="Google Shape;2533;p178"/>
          <p:cNvSpPr/>
          <p:nvPr/>
        </p:nvSpPr>
        <p:spPr>
          <a:xfrm>
            <a:off x="5652731" y="4191738"/>
            <a:ext cx="261900" cy="2619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534" name="Google Shape;2534;p178"/>
          <p:cNvPicPr preferRelativeResize="0"/>
          <p:nvPr/>
        </p:nvPicPr>
        <p:blipFill rotWithShape="1">
          <a:blip r:embed="rId5">
            <a:alphaModFix/>
          </a:blip>
          <a:srcRect b="0" l="0" r="0" t="0"/>
          <a:stretch/>
        </p:blipFill>
        <p:spPr>
          <a:xfrm flipH="1" rot="-1320006">
            <a:off x="2568246" y="1725407"/>
            <a:ext cx="3451783" cy="2924175"/>
          </a:xfrm>
          <a:prstGeom prst="rect">
            <a:avLst/>
          </a:prstGeom>
          <a:noFill/>
          <a:ln>
            <a:noFill/>
          </a:ln>
        </p:spPr>
      </p:pic>
      <p:sp>
        <p:nvSpPr>
          <p:cNvPr id="2535" name="Google Shape;2535;p178"/>
          <p:cNvSpPr/>
          <p:nvPr/>
        </p:nvSpPr>
        <p:spPr>
          <a:xfrm>
            <a:off x="2703969" y="2933619"/>
            <a:ext cx="261900" cy="2619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36" name="Google Shape;2536;p178"/>
          <p:cNvSpPr txBox="1"/>
          <p:nvPr>
            <p:ph idx="7" type="body"/>
          </p:nvPr>
        </p:nvSpPr>
        <p:spPr>
          <a:xfrm>
            <a:off x="3019188" y="4237563"/>
            <a:ext cx="1247100" cy="440400"/>
          </a:xfrm>
          <a:prstGeom prst="rect">
            <a:avLst/>
          </a:prstGeom>
          <a:noFill/>
          <a:ln>
            <a:noFill/>
          </a:ln>
        </p:spPr>
        <p:txBody>
          <a:bodyPr anchorCtr="0" anchor="ctr" bIns="17150" lIns="34300" spcFirstLastPara="1" rIns="34300" wrap="square" tIns="17150">
            <a:noAutofit/>
          </a:bodyPr>
          <a:lstStyle/>
          <a:p>
            <a:pPr indent="0" lvl="0" marL="0" rtl="0" algn="ctr">
              <a:lnSpc>
                <a:spcPct val="90000"/>
              </a:lnSpc>
              <a:spcBef>
                <a:spcPts val="0"/>
              </a:spcBef>
              <a:spcAft>
                <a:spcPts val="0"/>
              </a:spcAft>
              <a:buClr>
                <a:schemeClr val="dk1"/>
              </a:buClr>
              <a:buSzPts val="900"/>
              <a:buFont typeface="Arial"/>
              <a:buNone/>
            </a:pPr>
            <a:r>
              <a:rPr lang="en" sz="1500">
                <a:solidFill>
                  <a:schemeClr val="lt1"/>
                </a:solidFill>
              </a:rPr>
              <a:t>Parachains</a:t>
            </a:r>
            <a:endParaRPr sz="15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79"/>
          <p:cNvSpPr txBox="1"/>
          <p:nvPr>
            <p:ph type="title"/>
          </p:nvPr>
        </p:nvSpPr>
        <p:spPr>
          <a:xfrm>
            <a:off x="137702" y="136922"/>
            <a:ext cx="4078500" cy="624600"/>
          </a:xfrm>
          <a:prstGeom prst="rect">
            <a:avLst/>
          </a:prstGeom>
        </p:spPr>
        <p:txBody>
          <a:bodyPr anchorCtr="0" anchor="ctr" bIns="17150" lIns="34300" spcFirstLastPara="1" rIns="34300" wrap="square" tIns="17150">
            <a:noAutofit/>
          </a:bodyPr>
          <a:lstStyle/>
          <a:p>
            <a:pPr indent="0" lvl="0" marL="0" rtl="0" algn="l">
              <a:spcBef>
                <a:spcPts val="0"/>
              </a:spcBef>
              <a:spcAft>
                <a:spcPts val="0"/>
              </a:spcAft>
              <a:buNone/>
            </a:pPr>
            <a:r>
              <a:rPr lang="en"/>
              <a:t>Instructions</a:t>
            </a:r>
            <a:endParaRPr/>
          </a:p>
        </p:txBody>
      </p:sp>
      <p:sp>
        <p:nvSpPr>
          <p:cNvPr id="2543" name="Google Shape;2543;p179"/>
          <p:cNvSpPr txBox="1"/>
          <p:nvPr/>
        </p:nvSpPr>
        <p:spPr>
          <a:xfrm>
            <a:off x="275400" y="1171500"/>
            <a:ext cx="3894300" cy="25860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800">
                <a:latin typeface="Inter"/>
                <a:ea typeface="Inter"/>
                <a:cs typeface="Inter"/>
                <a:sym typeface="Inter"/>
              </a:rPr>
              <a:t>XCM instructions convey what actions a consensus system should take when processing a message.</a:t>
            </a:r>
            <a:endParaRPr sz="1800">
              <a:latin typeface="Inter"/>
              <a:ea typeface="Inter"/>
              <a:cs typeface="Inter"/>
              <a:sym typeface="Inter"/>
            </a:endParaRPr>
          </a:p>
          <a:p>
            <a:pPr indent="0" lvl="0" marL="0" rtl="0" algn="l">
              <a:spcBef>
                <a:spcPts val="0"/>
              </a:spcBef>
              <a:spcAft>
                <a:spcPts val="0"/>
              </a:spcAft>
              <a:buNone/>
            </a:pPr>
            <a:r>
              <a:t/>
            </a:r>
            <a:endParaRPr sz="1800">
              <a:latin typeface="Inter"/>
              <a:ea typeface="Inter"/>
              <a:cs typeface="Inter"/>
              <a:sym typeface="Inter"/>
            </a:endParaRPr>
          </a:p>
          <a:p>
            <a:pPr indent="0" lvl="0" marL="0" rtl="0" algn="l">
              <a:spcBef>
                <a:spcPts val="0"/>
              </a:spcBef>
              <a:spcAft>
                <a:spcPts val="0"/>
              </a:spcAft>
              <a:buNone/>
            </a:pPr>
            <a:r>
              <a:rPr lang="en" sz="1800">
                <a:latin typeface="Inter"/>
                <a:ea typeface="Inter"/>
                <a:cs typeface="Inter"/>
                <a:sym typeface="Inter"/>
              </a:rPr>
              <a:t>Think of them as building blocks which can be put together to construct complex cross consensus scenarios.</a:t>
            </a:r>
            <a:endParaRPr sz="1800">
              <a:latin typeface="Inter"/>
              <a:ea typeface="Inter"/>
              <a:cs typeface="Inter"/>
              <a:sym typeface="Inter"/>
            </a:endParaRPr>
          </a:p>
        </p:txBody>
      </p:sp>
      <p:sp>
        <p:nvSpPr>
          <p:cNvPr id="2544" name="Google Shape;2544;p179"/>
          <p:cNvSpPr txBox="1"/>
          <p:nvPr/>
        </p:nvSpPr>
        <p:spPr>
          <a:xfrm>
            <a:off x="7687825" y="3630288"/>
            <a:ext cx="1287300" cy="831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200">
                <a:latin typeface="Inter"/>
                <a:ea typeface="Inter"/>
                <a:cs typeface="Inter"/>
                <a:sym typeface="Inter"/>
              </a:rPr>
              <a:t>The instructions to teleport an asset to another parachain.</a:t>
            </a:r>
            <a:endParaRPr sz="1200">
              <a:latin typeface="Inter"/>
              <a:ea typeface="Inter"/>
              <a:cs typeface="Inter"/>
              <a:sym typeface="Inter"/>
            </a:endParaRPr>
          </a:p>
        </p:txBody>
      </p:sp>
      <p:sp>
        <p:nvSpPr>
          <p:cNvPr id="2545" name="Google Shape;2545;p179"/>
          <p:cNvSpPr/>
          <p:nvPr/>
        </p:nvSpPr>
        <p:spPr>
          <a:xfrm>
            <a:off x="4753913" y="3932888"/>
            <a:ext cx="2704575" cy="1030313"/>
          </a:xfrm>
          <a:prstGeom prst="flowChartMagneticDisk">
            <a:avLst/>
          </a:prstGeom>
          <a:solidFill>
            <a:srgbClr val="D0E0E3"/>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p:txBody>
      </p:sp>
      <p:sp>
        <p:nvSpPr>
          <p:cNvPr id="2546" name="Google Shape;2546;p179"/>
          <p:cNvSpPr/>
          <p:nvPr/>
        </p:nvSpPr>
        <p:spPr>
          <a:xfrm>
            <a:off x="4753913" y="3103825"/>
            <a:ext cx="2704575" cy="1030313"/>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800">
                <a:solidFill>
                  <a:schemeClr val="dk1"/>
                </a:solidFill>
                <a:latin typeface="Courier New"/>
                <a:ea typeface="Courier New"/>
                <a:cs typeface="Courier New"/>
                <a:sym typeface="Courier New"/>
              </a:rPr>
              <a:t>Deposit Asset</a:t>
            </a:r>
            <a:endParaRPr sz="1800">
              <a:solidFill>
                <a:schemeClr val="dk1"/>
              </a:solidFill>
              <a:latin typeface="Courier New"/>
              <a:ea typeface="Courier New"/>
              <a:cs typeface="Courier New"/>
              <a:sym typeface="Courier New"/>
            </a:endParaRPr>
          </a:p>
        </p:txBody>
      </p:sp>
      <p:sp>
        <p:nvSpPr>
          <p:cNvPr id="2547" name="Google Shape;2547;p179"/>
          <p:cNvSpPr/>
          <p:nvPr/>
        </p:nvSpPr>
        <p:spPr>
          <a:xfrm>
            <a:off x="4753913" y="2262400"/>
            <a:ext cx="2704575" cy="1030313"/>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800">
                <a:solidFill>
                  <a:schemeClr val="dk1"/>
                </a:solidFill>
                <a:latin typeface="Courier New"/>
                <a:ea typeface="Courier New"/>
                <a:cs typeface="Courier New"/>
                <a:sym typeface="Courier New"/>
              </a:rPr>
              <a:t>Buy Execution</a:t>
            </a:r>
            <a:endParaRPr sz="1800">
              <a:solidFill>
                <a:schemeClr val="dk1"/>
              </a:solidFill>
              <a:latin typeface="Courier New"/>
              <a:ea typeface="Courier New"/>
              <a:cs typeface="Courier New"/>
              <a:sym typeface="Courier New"/>
            </a:endParaRPr>
          </a:p>
        </p:txBody>
      </p:sp>
      <p:sp>
        <p:nvSpPr>
          <p:cNvPr id="2548" name="Google Shape;2548;p179"/>
          <p:cNvSpPr/>
          <p:nvPr/>
        </p:nvSpPr>
        <p:spPr>
          <a:xfrm>
            <a:off x="4753913" y="1461238"/>
            <a:ext cx="2704575" cy="1030313"/>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800">
                <a:solidFill>
                  <a:schemeClr val="dk1"/>
                </a:solidFill>
                <a:latin typeface="Courier New"/>
                <a:ea typeface="Courier New"/>
                <a:cs typeface="Courier New"/>
                <a:sym typeface="Courier New"/>
              </a:rPr>
              <a:t>Initiate Teleport</a:t>
            </a:r>
            <a:endParaRPr sz="1800">
              <a:solidFill>
                <a:schemeClr val="dk1"/>
              </a:solidFill>
              <a:latin typeface="Courier New"/>
              <a:ea typeface="Courier New"/>
              <a:cs typeface="Courier New"/>
              <a:sym typeface="Courier New"/>
            </a:endParaRPr>
          </a:p>
        </p:txBody>
      </p:sp>
      <p:sp>
        <p:nvSpPr>
          <p:cNvPr id="2549" name="Google Shape;2549;p179"/>
          <p:cNvSpPr/>
          <p:nvPr/>
        </p:nvSpPr>
        <p:spPr>
          <a:xfrm>
            <a:off x="6174500" y="383275"/>
            <a:ext cx="2704575" cy="1030313"/>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800">
                <a:solidFill>
                  <a:schemeClr val="dk1"/>
                </a:solidFill>
                <a:latin typeface="Courier New"/>
                <a:ea typeface="Courier New"/>
                <a:cs typeface="Courier New"/>
                <a:sym typeface="Courier New"/>
              </a:rPr>
              <a:t>Withdraw Asset</a:t>
            </a:r>
            <a:endParaRPr sz="1800">
              <a:solidFill>
                <a:schemeClr val="dk1"/>
              </a:solidFill>
              <a:latin typeface="Courier New"/>
              <a:ea typeface="Courier New"/>
              <a:cs typeface="Courier New"/>
              <a:sym typeface="Courier New"/>
            </a:endParaRPr>
          </a:p>
        </p:txBody>
      </p:sp>
      <p:sp>
        <p:nvSpPr>
          <p:cNvPr id="2550" name="Google Shape;2550;p179"/>
          <p:cNvSpPr/>
          <p:nvPr/>
        </p:nvSpPr>
        <p:spPr>
          <a:xfrm>
            <a:off x="5159600" y="722325"/>
            <a:ext cx="949800" cy="917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pic>
        <p:nvPicPr>
          <p:cNvPr id="2555" name="Google Shape;2555;p180"/>
          <p:cNvPicPr preferRelativeResize="0"/>
          <p:nvPr>
            <p:ph idx="2" type="pic"/>
          </p:nvPr>
        </p:nvPicPr>
        <p:blipFill rotWithShape="1">
          <a:blip r:embed="rId3">
            <a:alphaModFix/>
          </a:blip>
          <a:srcRect b="0" l="0" r="10" t="0"/>
          <a:stretch/>
        </p:blipFill>
        <p:spPr>
          <a:xfrm>
            <a:off x="0" y="0"/>
            <a:ext cx="9143403" cy="5143501"/>
          </a:xfrm>
          <a:prstGeom prst="rect">
            <a:avLst/>
          </a:prstGeom>
          <a:solidFill>
            <a:schemeClr val="dk1"/>
          </a:solidFill>
          <a:ln>
            <a:noFill/>
          </a:ln>
        </p:spPr>
      </p:pic>
      <p:sp>
        <p:nvSpPr>
          <p:cNvPr id="2556" name="Google Shape;2556;p180"/>
          <p:cNvSpPr txBox="1"/>
          <p:nvPr>
            <p:ph type="title"/>
          </p:nvPr>
        </p:nvSpPr>
        <p:spPr>
          <a:xfrm>
            <a:off x="275404" y="2"/>
            <a:ext cx="7079400" cy="2913300"/>
          </a:xfrm>
          <a:prstGeom prst="rect">
            <a:avLst/>
          </a:prstGeom>
          <a:noFill/>
          <a:ln>
            <a:noFill/>
          </a:ln>
        </p:spPr>
        <p:txBody>
          <a:bodyPr anchorCtr="0" anchor="ctr" bIns="17150" lIns="34300" spcFirstLastPara="1" rIns="34300" wrap="square" tIns="17150">
            <a:noAutofit/>
          </a:bodyPr>
          <a:lstStyle/>
          <a:p>
            <a:pPr indent="0" lvl="0" marL="0" rtl="0" algn="l">
              <a:lnSpc>
                <a:spcPct val="80000"/>
              </a:lnSpc>
              <a:spcBef>
                <a:spcPts val="0"/>
              </a:spcBef>
              <a:spcAft>
                <a:spcPts val="0"/>
              </a:spcAft>
              <a:buClr>
                <a:schemeClr val="lt1"/>
              </a:buClr>
              <a:buSzPts val="4500"/>
              <a:buFont typeface="Inter"/>
              <a:buNone/>
            </a:pPr>
            <a:r>
              <a:rPr lang="en"/>
              <a:t>Why is XCM useful?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127"/>
          <p:cNvSpPr txBox="1"/>
          <p:nvPr>
            <p:ph idx="1" type="body"/>
          </p:nvPr>
        </p:nvSpPr>
        <p:spPr>
          <a:xfrm>
            <a:off x="0" y="4557475"/>
            <a:ext cx="3424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Coins with market cap greater than $1B</a:t>
            </a:r>
            <a:endParaRPr/>
          </a:p>
        </p:txBody>
      </p:sp>
      <p:grpSp>
        <p:nvGrpSpPr>
          <p:cNvPr id="2049" name="Google Shape;2049;p127"/>
          <p:cNvGrpSpPr/>
          <p:nvPr/>
        </p:nvGrpSpPr>
        <p:grpSpPr>
          <a:xfrm>
            <a:off x="1569680" y="1837934"/>
            <a:ext cx="6003116" cy="609600"/>
            <a:chOff x="1416567" y="1202688"/>
            <a:chExt cx="6003116" cy="609600"/>
          </a:xfrm>
        </p:grpSpPr>
        <p:pic>
          <p:nvPicPr>
            <p:cNvPr id="2050" name="Google Shape;2050;p127"/>
            <p:cNvPicPr preferRelativeResize="0"/>
            <p:nvPr/>
          </p:nvPicPr>
          <p:blipFill>
            <a:blip r:embed="rId3">
              <a:alphaModFix/>
            </a:blip>
            <a:stretch>
              <a:fillRect/>
            </a:stretch>
          </p:blipFill>
          <p:spPr>
            <a:xfrm>
              <a:off x="2495271" y="1202688"/>
              <a:ext cx="609600" cy="609600"/>
            </a:xfrm>
            <a:prstGeom prst="rect">
              <a:avLst/>
            </a:prstGeom>
            <a:noFill/>
            <a:ln>
              <a:noFill/>
            </a:ln>
          </p:spPr>
        </p:pic>
        <p:pic>
          <p:nvPicPr>
            <p:cNvPr id="2051" name="Google Shape;2051;p127"/>
            <p:cNvPicPr preferRelativeResize="0"/>
            <p:nvPr/>
          </p:nvPicPr>
          <p:blipFill>
            <a:blip r:embed="rId4">
              <a:alphaModFix/>
            </a:blip>
            <a:stretch>
              <a:fillRect/>
            </a:stretch>
          </p:blipFill>
          <p:spPr>
            <a:xfrm>
              <a:off x="3573974" y="1202688"/>
              <a:ext cx="609600" cy="609600"/>
            </a:xfrm>
            <a:prstGeom prst="rect">
              <a:avLst/>
            </a:prstGeom>
            <a:noFill/>
            <a:ln>
              <a:noFill/>
            </a:ln>
          </p:spPr>
        </p:pic>
        <p:pic>
          <p:nvPicPr>
            <p:cNvPr id="2052" name="Google Shape;2052;p127"/>
            <p:cNvPicPr preferRelativeResize="0"/>
            <p:nvPr/>
          </p:nvPicPr>
          <p:blipFill>
            <a:blip r:embed="rId5">
              <a:alphaModFix/>
            </a:blip>
            <a:stretch>
              <a:fillRect/>
            </a:stretch>
          </p:blipFill>
          <p:spPr>
            <a:xfrm>
              <a:off x="4652677" y="1202688"/>
              <a:ext cx="609600" cy="609600"/>
            </a:xfrm>
            <a:prstGeom prst="rect">
              <a:avLst/>
            </a:prstGeom>
            <a:noFill/>
            <a:ln>
              <a:noFill/>
            </a:ln>
          </p:spPr>
        </p:pic>
        <p:pic>
          <p:nvPicPr>
            <p:cNvPr id="2053" name="Google Shape;2053;p127"/>
            <p:cNvPicPr preferRelativeResize="0"/>
            <p:nvPr/>
          </p:nvPicPr>
          <p:blipFill>
            <a:blip r:embed="rId6">
              <a:alphaModFix/>
            </a:blip>
            <a:stretch>
              <a:fillRect/>
            </a:stretch>
          </p:blipFill>
          <p:spPr>
            <a:xfrm>
              <a:off x="5731380" y="1202688"/>
              <a:ext cx="609600" cy="609600"/>
            </a:xfrm>
            <a:prstGeom prst="rect">
              <a:avLst/>
            </a:prstGeom>
            <a:noFill/>
            <a:ln>
              <a:noFill/>
            </a:ln>
          </p:spPr>
        </p:pic>
        <p:pic>
          <p:nvPicPr>
            <p:cNvPr id="2054" name="Google Shape;2054;p127"/>
            <p:cNvPicPr preferRelativeResize="0"/>
            <p:nvPr/>
          </p:nvPicPr>
          <p:blipFill>
            <a:blip r:embed="rId7">
              <a:alphaModFix/>
            </a:blip>
            <a:stretch>
              <a:fillRect/>
            </a:stretch>
          </p:blipFill>
          <p:spPr>
            <a:xfrm>
              <a:off x="6810083" y="1202688"/>
              <a:ext cx="609600" cy="609600"/>
            </a:xfrm>
            <a:prstGeom prst="rect">
              <a:avLst/>
            </a:prstGeom>
            <a:noFill/>
            <a:ln>
              <a:noFill/>
            </a:ln>
          </p:spPr>
        </p:pic>
        <p:pic>
          <p:nvPicPr>
            <p:cNvPr id="2055" name="Google Shape;2055;p127"/>
            <p:cNvPicPr preferRelativeResize="0"/>
            <p:nvPr/>
          </p:nvPicPr>
          <p:blipFill>
            <a:blip r:embed="rId8">
              <a:alphaModFix/>
            </a:blip>
            <a:stretch>
              <a:fillRect/>
            </a:stretch>
          </p:blipFill>
          <p:spPr>
            <a:xfrm>
              <a:off x="1416567" y="1202688"/>
              <a:ext cx="609600" cy="609600"/>
            </a:xfrm>
            <a:prstGeom prst="rect">
              <a:avLst/>
            </a:prstGeom>
            <a:noFill/>
            <a:ln>
              <a:noFill/>
            </a:ln>
          </p:spPr>
        </p:pic>
      </p:grpSp>
      <p:grpSp>
        <p:nvGrpSpPr>
          <p:cNvPr id="2056" name="Google Shape;2056;p127"/>
          <p:cNvGrpSpPr/>
          <p:nvPr/>
        </p:nvGrpSpPr>
        <p:grpSpPr>
          <a:xfrm>
            <a:off x="1569692" y="3550950"/>
            <a:ext cx="6003095" cy="609600"/>
            <a:chOff x="1416580" y="3417600"/>
            <a:chExt cx="6003095" cy="609600"/>
          </a:xfrm>
        </p:grpSpPr>
        <p:pic>
          <p:nvPicPr>
            <p:cNvPr id="2057" name="Google Shape;2057;p127"/>
            <p:cNvPicPr preferRelativeResize="0"/>
            <p:nvPr/>
          </p:nvPicPr>
          <p:blipFill>
            <a:blip r:embed="rId9">
              <a:alphaModFix/>
            </a:blip>
            <a:stretch>
              <a:fillRect/>
            </a:stretch>
          </p:blipFill>
          <p:spPr>
            <a:xfrm>
              <a:off x="4652677" y="3417600"/>
              <a:ext cx="609600" cy="609600"/>
            </a:xfrm>
            <a:prstGeom prst="rect">
              <a:avLst/>
            </a:prstGeom>
            <a:noFill/>
            <a:ln>
              <a:noFill/>
            </a:ln>
          </p:spPr>
        </p:pic>
        <p:pic>
          <p:nvPicPr>
            <p:cNvPr id="2058" name="Google Shape;2058;p127"/>
            <p:cNvPicPr preferRelativeResize="0"/>
            <p:nvPr/>
          </p:nvPicPr>
          <p:blipFill>
            <a:blip r:embed="rId10">
              <a:alphaModFix/>
            </a:blip>
            <a:stretch>
              <a:fillRect/>
            </a:stretch>
          </p:blipFill>
          <p:spPr>
            <a:xfrm>
              <a:off x="2495279" y="3417600"/>
              <a:ext cx="609600" cy="609600"/>
            </a:xfrm>
            <a:prstGeom prst="rect">
              <a:avLst/>
            </a:prstGeom>
            <a:noFill/>
            <a:ln>
              <a:noFill/>
            </a:ln>
          </p:spPr>
        </p:pic>
        <p:pic>
          <p:nvPicPr>
            <p:cNvPr id="2059" name="Google Shape;2059;p127"/>
            <p:cNvPicPr preferRelativeResize="0"/>
            <p:nvPr/>
          </p:nvPicPr>
          <p:blipFill>
            <a:blip r:embed="rId11">
              <a:alphaModFix/>
            </a:blip>
            <a:stretch>
              <a:fillRect/>
            </a:stretch>
          </p:blipFill>
          <p:spPr>
            <a:xfrm>
              <a:off x="5731376" y="3417600"/>
              <a:ext cx="609600" cy="609600"/>
            </a:xfrm>
            <a:prstGeom prst="rect">
              <a:avLst/>
            </a:prstGeom>
            <a:noFill/>
            <a:ln>
              <a:noFill/>
            </a:ln>
          </p:spPr>
        </p:pic>
        <p:pic>
          <p:nvPicPr>
            <p:cNvPr id="2060" name="Google Shape;2060;p127"/>
            <p:cNvPicPr preferRelativeResize="0"/>
            <p:nvPr/>
          </p:nvPicPr>
          <p:blipFill>
            <a:blip r:embed="rId12">
              <a:alphaModFix/>
            </a:blip>
            <a:stretch>
              <a:fillRect/>
            </a:stretch>
          </p:blipFill>
          <p:spPr>
            <a:xfrm>
              <a:off x="6810075" y="3417600"/>
              <a:ext cx="609600" cy="609600"/>
            </a:xfrm>
            <a:prstGeom prst="rect">
              <a:avLst/>
            </a:prstGeom>
            <a:noFill/>
            <a:ln>
              <a:noFill/>
            </a:ln>
          </p:spPr>
        </p:pic>
        <p:pic>
          <p:nvPicPr>
            <p:cNvPr id="2061" name="Google Shape;2061;p127"/>
            <p:cNvPicPr preferRelativeResize="0"/>
            <p:nvPr/>
          </p:nvPicPr>
          <p:blipFill>
            <a:blip r:embed="rId13">
              <a:alphaModFix/>
            </a:blip>
            <a:stretch>
              <a:fillRect/>
            </a:stretch>
          </p:blipFill>
          <p:spPr>
            <a:xfrm>
              <a:off x="1416580" y="3417600"/>
              <a:ext cx="609600" cy="609600"/>
            </a:xfrm>
            <a:prstGeom prst="rect">
              <a:avLst/>
            </a:prstGeom>
            <a:noFill/>
            <a:ln>
              <a:noFill/>
            </a:ln>
          </p:spPr>
        </p:pic>
        <p:pic>
          <p:nvPicPr>
            <p:cNvPr id="2062" name="Google Shape;2062;p127"/>
            <p:cNvPicPr preferRelativeResize="0"/>
            <p:nvPr/>
          </p:nvPicPr>
          <p:blipFill>
            <a:blip r:embed="rId14">
              <a:alphaModFix/>
            </a:blip>
            <a:stretch>
              <a:fillRect/>
            </a:stretch>
          </p:blipFill>
          <p:spPr>
            <a:xfrm>
              <a:off x="3573978" y="3417600"/>
              <a:ext cx="609600" cy="609600"/>
            </a:xfrm>
            <a:prstGeom prst="rect">
              <a:avLst/>
            </a:prstGeom>
            <a:noFill/>
            <a:ln>
              <a:noFill/>
            </a:ln>
          </p:spPr>
        </p:pic>
      </p:grpSp>
      <p:grpSp>
        <p:nvGrpSpPr>
          <p:cNvPr id="2063" name="Google Shape;2063;p127"/>
          <p:cNvGrpSpPr/>
          <p:nvPr/>
        </p:nvGrpSpPr>
        <p:grpSpPr>
          <a:xfrm>
            <a:off x="1569697" y="2692917"/>
            <a:ext cx="6004623" cy="612649"/>
            <a:chOff x="1416585" y="2328313"/>
            <a:chExt cx="6004623" cy="612649"/>
          </a:xfrm>
        </p:grpSpPr>
        <p:pic>
          <p:nvPicPr>
            <p:cNvPr id="2064" name="Google Shape;2064;p127"/>
            <p:cNvPicPr preferRelativeResize="0"/>
            <p:nvPr/>
          </p:nvPicPr>
          <p:blipFill>
            <a:blip r:embed="rId15">
              <a:alphaModFix/>
            </a:blip>
            <a:stretch>
              <a:fillRect/>
            </a:stretch>
          </p:blipFill>
          <p:spPr>
            <a:xfrm>
              <a:off x="2494980" y="2329838"/>
              <a:ext cx="609600" cy="609600"/>
            </a:xfrm>
            <a:prstGeom prst="rect">
              <a:avLst/>
            </a:prstGeom>
            <a:noFill/>
            <a:ln>
              <a:noFill/>
            </a:ln>
          </p:spPr>
        </p:pic>
        <p:pic>
          <p:nvPicPr>
            <p:cNvPr id="2065" name="Google Shape;2065;p127"/>
            <p:cNvPicPr preferRelativeResize="0"/>
            <p:nvPr/>
          </p:nvPicPr>
          <p:blipFill>
            <a:blip r:embed="rId16">
              <a:alphaModFix/>
            </a:blip>
            <a:stretch>
              <a:fillRect/>
            </a:stretch>
          </p:blipFill>
          <p:spPr>
            <a:xfrm>
              <a:off x="3573374" y="2329838"/>
              <a:ext cx="609600" cy="609600"/>
            </a:xfrm>
            <a:prstGeom prst="rect">
              <a:avLst/>
            </a:prstGeom>
            <a:noFill/>
            <a:ln>
              <a:noFill/>
            </a:ln>
          </p:spPr>
        </p:pic>
        <p:pic>
          <p:nvPicPr>
            <p:cNvPr id="2066" name="Google Shape;2066;p127"/>
            <p:cNvPicPr preferRelativeResize="0"/>
            <p:nvPr/>
          </p:nvPicPr>
          <p:blipFill>
            <a:blip r:embed="rId17">
              <a:alphaModFix/>
            </a:blip>
            <a:stretch>
              <a:fillRect/>
            </a:stretch>
          </p:blipFill>
          <p:spPr>
            <a:xfrm>
              <a:off x="4651769" y="2329838"/>
              <a:ext cx="609600" cy="609600"/>
            </a:xfrm>
            <a:prstGeom prst="rect">
              <a:avLst/>
            </a:prstGeom>
            <a:noFill/>
            <a:ln>
              <a:noFill/>
            </a:ln>
          </p:spPr>
        </p:pic>
        <p:pic>
          <p:nvPicPr>
            <p:cNvPr id="2067" name="Google Shape;2067;p127"/>
            <p:cNvPicPr preferRelativeResize="0"/>
            <p:nvPr/>
          </p:nvPicPr>
          <p:blipFill>
            <a:blip r:embed="rId18">
              <a:alphaModFix/>
            </a:blip>
            <a:stretch>
              <a:fillRect/>
            </a:stretch>
          </p:blipFill>
          <p:spPr>
            <a:xfrm>
              <a:off x="5730164" y="2329838"/>
              <a:ext cx="609600" cy="609600"/>
            </a:xfrm>
            <a:prstGeom prst="rect">
              <a:avLst/>
            </a:prstGeom>
            <a:noFill/>
            <a:ln>
              <a:noFill/>
            </a:ln>
          </p:spPr>
        </p:pic>
        <p:pic>
          <p:nvPicPr>
            <p:cNvPr id="2068" name="Google Shape;2068;p127"/>
            <p:cNvPicPr preferRelativeResize="0"/>
            <p:nvPr/>
          </p:nvPicPr>
          <p:blipFill>
            <a:blip r:embed="rId19">
              <a:alphaModFix/>
            </a:blip>
            <a:stretch>
              <a:fillRect/>
            </a:stretch>
          </p:blipFill>
          <p:spPr>
            <a:xfrm>
              <a:off x="6808559" y="2328313"/>
              <a:ext cx="612649" cy="612649"/>
            </a:xfrm>
            <a:prstGeom prst="rect">
              <a:avLst/>
            </a:prstGeom>
            <a:noFill/>
            <a:ln>
              <a:noFill/>
            </a:ln>
          </p:spPr>
        </p:pic>
        <p:pic>
          <p:nvPicPr>
            <p:cNvPr id="2069" name="Google Shape;2069;p127"/>
            <p:cNvPicPr preferRelativeResize="0"/>
            <p:nvPr/>
          </p:nvPicPr>
          <p:blipFill>
            <a:blip r:embed="rId20">
              <a:alphaModFix/>
            </a:blip>
            <a:stretch>
              <a:fillRect/>
            </a:stretch>
          </p:blipFill>
          <p:spPr>
            <a:xfrm>
              <a:off x="1416585" y="2329838"/>
              <a:ext cx="609600" cy="609600"/>
            </a:xfrm>
            <a:prstGeom prst="rect">
              <a:avLst/>
            </a:prstGeom>
            <a:noFill/>
            <a:ln>
              <a:noFill/>
            </a:ln>
          </p:spPr>
        </p:pic>
      </p:grpSp>
      <p:grpSp>
        <p:nvGrpSpPr>
          <p:cNvPr id="2070" name="Google Shape;2070;p127"/>
          <p:cNvGrpSpPr/>
          <p:nvPr/>
        </p:nvGrpSpPr>
        <p:grpSpPr>
          <a:xfrm>
            <a:off x="1569688" y="982950"/>
            <a:ext cx="6003100" cy="609600"/>
            <a:chOff x="1416575" y="392400"/>
            <a:chExt cx="6003100" cy="609600"/>
          </a:xfrm>
        </p:grpSpPr>
        <p:pic>
          <p:nvPicPr>
            <p:cNvPr id="2071" name="Google Shape;2071;p127"/>
            <p:cNvPicPr preferRelativeResize="0"/>
            <p:nvPr/>
          </p:nvPicPr>
          <p:blipFill>
            <a:blip r:embed="rId21">
              <a:alphaModFix/>
            </a:blip>
            <a:stretch>
              <a:fillRect/>
            </a:stretch>
          </p:blipFill>
          <p:spPr>
            <a:xfrm>
              <a:off x="3573975" y="392400"/>
              <a:ext cx="609600" cy="609600"/>
            </a:xfrm>
            <a:prstGeom prst="rect">
              <a:avLst/>
            </a:prstGeom>
            <a:noFill/>
            <a:ln>
              <a:noFill/>
            </a:ln>
          </p:spPr>
        </p:pic>
        <p:pic>
          <p:nvPicPr>
            <p:cNvPr id="2072" name="Google Shape;2072;p127"/>
            <p:cNvPicPr preferRelativeResize="0"/>
            <p:nvPr/>
          </p:nvPicPr>
          <p:blipFill>
            <a:blip r:embed="rId22">
              <a:alphaModFix/>
            </a:blip>
            <a:stretch>
              <a:fillRect/>
            </a:stretch>
          </p:blipFill>
          <p:spPr>
            <a:xfrm>
              <a:off x="4652675" y="392400"/>
              <a:ext cx="609600" cy="609600"/>
            </a:xfrm>
            <a:prstGeom prst="rect">
              <a:avLst/>
            </a:prstGeom>
            <a:noFill/>
            <a:ln>
              <a:noFill/>
            </a:ln>
          </p:spPr>
        </p:pic>
        <p:pic>
          <p:nvPicPr>
            <p:cNvPr id="2073" name="Google Shape;2073;p127"/>
            <p:cNvPicPr preferRelativeResize="0"/>
            <p:nvPr/>
          </p:nvPicPr>
          <p:blipFill>
            <a:blip r:embed="rId23">
              <a:alphaModFix/>
            </a:blip>
            <a:stretch>
              <a:fillRect/>
            </a:stretch>
          </p:blipFill>
          <p:spPr>
            <a:xfrm>
              <a:off x="5731375" y="392400"/>
              <a:ext cx="609600" cy="609600"/>
            </a:xfrm>
            <a:prstGeom prst="rect">
              <a:avLst/>
            </a:prstGeom>
            <a:noFill/>
            <a:ln>
              <a:noFill/>
            </a:ln>
          </p:spPr>
        </p:pic>
        <p:pic>
          <p:nvPicPr>
            <p:cNvPr id="2074" name="Google Shape;2074;p127"/>
            <p:cNvPicPr preferRelativeResize="0"/>
            <p:nvPr/>
          </p:nvPicPr>
          <p:blipFill>
            <a:blip r:embed="rId24">
              <a:alphaModFix/>
            </a:blip>
            <a:stretch>
              <a:fillRect/>
            </a:stretch>
          </p:blipFill>
          <p:spPr>
            <a:xfrm>
              <a:off x="6810075" y="392400"/>
              <a:ext cx="609600" cy="609600"/>
            </a:xfrm>
            <a:prstGeom prst="rect">
              <a:avLst/>
            </a:prstGeom>
            <a:noFill/>
            <a:ln>
              <a:noFill/>
            </a:ln>
          </p:spPr>
        </p:pic>
        <p:pic>
          <p:nvPicPr>
            <p:cNvPr id="2075" name="Google Shape;2075;p127"/>
            <p:cNvPicPr preferRelativeResize="0"/>
            <p:nvPr/>
          </p:nvPicPr>
          <p:blipFill>
            <a:blip r:embed="rId25">
              <a:alphaModFix/>
            </a:blip>
            <a:stretch>
              <a:fillRect/>
            </a:stretch>
          </p:blipFill>
          <p:spPr>
            <a:xfrm>
              <a:off x="1416575" y="392400"/>
              <a:ext cx="609600" cy="609600"/>
            </a:xfrm>
            <a:prstGeom prst="rect">
              <a:avLst/>
            </a:prstGeom>
            <a:noFill/>
            <a:ln>
              <a:noFill/>
            </a:ln>
          </p:spPr>
        </p:pic>
        <p:pic>
          <p:nvPicPr>
            <p:cNvPr id="2076" name="Google Shape;2076;p127"/>
            <p:cNvPicPr preferRelativeResize="0"/>
            <p:nvPr/>
          </p:nvPicPr>
          <p:blipFill>
            <a:blip r:embed="rId26">
              <a:alphaModFix/>
            </a:blip>
            <a:stretch>
              <a:fillRect/>
            </a:stretch>
          </p:blipFill>
          <p:spPr>
            <a:xfrm>
              <a:off x="2495275" y="392400"/>
              <a:ext cx="609600" cy="609600"/>
            </a:xfrm>
            <a:prstGeom prst="rect">
              <a:avLst/>
            </a:prstGeom>
            <a:noFill/>
            <a:ln>
              <a:noFill/>
            </a:ln>
          </p:spPr>
        </p:pic>
      </p:grpSp>
      <p:sp>
        <p:nvSpPr>
          <p:cNvPr id="2077" name="Google Shape;2077;p127"/>
          <p:cNvSpPr txBox="1"/>
          <p:nvPr>
            <p:ph idx="1" type="body"/>
          </p:nvPr>
        </p:nvSpPr>
        <p:spPr>
          <a:xfrm>
            <a:off x="0" y="3804050"/>
            <a:ext cx="2097300" cy="6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Dec 2017</a:t>
            </a:r>
            <a:endParaRPr sz="3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560" name="Shape 2560"/>
        <p:cNvGrpSpPr/>
        <p:nvPr/>
      </p:nvGrpSpPr>
      <p:grpSpPr>
        <a:xfrm>
          <a:off x="0" y="0"/>
          <a:ext cx="0" cy="0"/>
          <a:chOff x="0" y="0"/>
          <a:chExt cx="0" cy="0"/>
        </a:xfrm>
      </p:grpSpPr>
      <p:sp>
        <p:nvSpPr>
          <p:cNvPr id="2561" name="Google Shape;2561;p181"/>
          <p:cNvSpPr txBox="1"/>
          <p:nvPr>
            <p:ph type="title"/>
          </p:nvPr>
        </p:nvSpPr>
        <p:spPr>
          <a:xfrm>
            <a:off x="4845675" y="656025"/>
            <a:ext cx="3831600" cy="3831600"/>
          </a:xfrm>
          <a:prstGeom prst="rect">
            <a:avLst/>
          </a:prstGeom>
        </p:spPr>
        <p:txBody>
          <a:bodyPr anchorCtr="0" anchor="ctr" bIns="17150" lIns="34300" spcFirstLastPara="1" rIns="34300" wrap="square" tIns="17150">
            <a:noAutofit/>
          </a:bodyPr>
          <a:lstStyle/>
          <a:p>
            <a:pPr indent="0" lvl="0" marL="0" rtl="0" algn="l">
              <a:lnSpc>
                <a:spcPct val="115000"/>
              </a:lnSpc>
              <a:spcBef>
                <a:spcPts val="0"/>
              </a:spcBef>
              <a:spcAft>
                <a:spcPts val="0"/>
              </a:spcAft>
              <a:buNone/>
            </a:pPr>
            <a:r>
              <a:rPr lang="en" sz="3600"/>
              <a:t>Polkadot is Designed for Modular, Upgradable Parachains.</a:t>
            </a:r>
            <a:endParaRPr sz="3600"/>
          </a:p>
        </p:txBody>
      </p:sp>
      <p:pic>
        <p:nvPicPr>
          <p:cNvPr id="2562" name="Google Shape;2562;p181"/>
          <p:cNvPicPr preferRelativeResize="0"/>
          <p:nvPr/>
        </p:nvPicPr>
        <p:blipFill rotWithShape="1">
          <a:blip r:embed="rId3">
            <a:alphaModFix/>
          </a:blip>
          <a:srcRect b="49" l="0" r="0" t="49"/>
          <a:stretch/>
        </p:blipFill>
        <p:spPr>
          <a:xfrm>
            <a:off x="1106513" y="1277613"/>
            <a:ext cx="2743200" cy="258827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182"/>
          <p:cNvSpPr/>
          <p:nvPr/>
        </p:nvSpPr>
        <p:spPr>
          <a:xfrm>
            <a:off x="611750" y="3565838"/>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69" name="Google Shape;2569;p182"/>
          <p:cNvSpPr/>
          <p:nvPr/>
        </p:nvSpPr>
        <p:spPr>
          <a:xfrm>
            <a:off x="611750" y="2977969"/>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0" name="Google Shape;2570;p182"/>
          <p:cNvSpPr/>
          <p:nvPr/>
        </p:nvSpPr>
        <p:spPr>
          <a:xfrm>
            <a:off x="611750" y="2390100"/>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1" name="Google Shape;2571;p182"/>
          <p:cNvSpPr/>
          <p:nvPr/>
        </p:nvSpPr>
        <p:spPr>
          <a:xfrm>
            <a:off x="611750" y="1802231"/>
            <a:ext cx="22941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Send Transfer</a:t>
            </a:r>
            <a:endParaRPr sz="1800">
              <a:solidFill>
                <a:schemeClr val="lt1"/>
              </a:solidFill>
              <a:latin typeface="Inter"/>
              <a:ea typeface="Inter"/>
              <a:cs typeface="Inter"/>
              <a:sym typeface="Inter"/>
            </a:endParaRPr>
          </a:p>
        </p:txBody>
      </p:sp>
      <p:sp>
        <p:nvSpPr>
          <p:cNvPr id="2572" name="Google Shape;2572;p182"/>
          <p:cNvSpPr/>
          <p:nvPr/>
        </p:nvSpPr>
        <p:spPr>
          <a:xfrm>
            <a:off x="611750" y="1214363"/>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3" name="Google Shape;2573;p182"/>
          <p:cNvSpPr txBox="1"/>
          <p:nvPr/>
        </p:nvSpPr>
        <p:spPr>
          <a:xfrm>
            <a:off x="249575" y="526038"/>
            <a:ext cx="3018600" cy="554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lt1"/>
                </a:solidFill>
                <a:latin typeface="Inter"/>
                <a:ea typeface="Inter"/>
                <a:cs typeface="Inter"/>
                <a:sym typeface="Inter"/>
              </a:rPr>
              <a:t>Parachain A</a:t>
            </a:r>
            <a:endParaRPr b="1" sz="3000">
              <a:solidFill>
                <a:schemeClr val="lt1"/>
              </a:solidFill>
              <a:latin typeface="Inter"/>
              <a:ea typeface="Inter"/>
              <a:cs typeface="Inter"/>
              <a:sym typeface="Inter"/>
            </a:endParaRPr>
          </a:p>
        </p:txBody>
      </p:sp>
      <p:sp>
        <p:nvSpPr>
          <p:cNvPr id="2574" name="Google Shape;2574;p182"/>
          <p:cNvSpPr/>
          <p:nvPr/>
        </p:nvSpPr>
        <p:spPr>
          <a:xfrm>
            <a:off x="6016588" y="3532575"/>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5" name="Google Shape;2575;p182"/>
          <p:cNvSpPr/>
          <p:nvPr/>
        </p:nvSpPr>
        <p:spPr>
          <a:xfrm>
            <a:off x="6016588" y="2944706"/>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6" name="Google Shape;2576;p182"/>
          <p:cNvSpPr/>
          <p:nvPr/>
        </p:nvSpPr>
        <p:spPr>
          <a:xfrm>
            <a:off x="6016588" y="2356838"/>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7" name="Google Shape;2577;p182"/>
          <p:cNvSpPr/>
          <p:nvPr/>
        </p:nvSpPr>
        <p:spPr>
          <a:xfrm>
            <a:off x="6016588" y="1768969"/>
            <a:ext cx="22941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Execute Transfer</a:t>
            </a:r>
            <a:endParaRPr sz="1800">
              <a:solidFill>
                <a:schemeClr val="lt1"/>
              </a:solidFill>
              <a:latin typeface="Inter"/>
              <a:ea typeface="Inter"/>
              <a:cs typeface="Inter"/>
              <a:sym typeface="Inter"/>
            </a:endParaRPr>
          </a:p>
        </p:txBody>
      </p:sp>
      <p:sp>
        <p:nvSpPr>
          <p:cNvPr id="2578" name="Google Shape;2578;p182"/>
          <p:cNvSpPr/>
          <p:nvPr/>
        </p:nvSpPr>
        <p:spPr>
          <a:xfrm>
            <a:off x="6016588" y="1181100"/>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79" name="Google Shape;2579;p182"/>
          <p:cNvSpPr txBox="1"/>
          <p:nvPr/>
        </p:nvSpPr>
        <p:spPr>
          <a:xfrm>
            <a:off x="5654413" y="526038"/>
            <a:ext cx="3018600" cy="554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lt1"/>
                </a:solidFill>
                <a:latin typeface="Inter"/>
                <a:ea typeface="Inter"/>
                <a:cs typeface="Inter"/>
                <a:sym typeface="Inter"/>
              </a:rPr>
              <a:t>Parachain B</a:t>
            </a:r>
            <a:endParaRPr b="1" sz="3000">
              <a:solidFill>
                <a:schemeClr val="lt1"/>
              </a:solidFill>
              <a:latin typeface="Inter"/>
              <a:ea typeface="Inter"/>
              <a:cs typeface="Inter"/>
              <a:sym typeface="Inter"/>
            </a:endParaRPr>
          </a:p>
        </p:txBody>
      </p:sp>
      <p:cxnSp>
        <p:nvCxnSpPr>
          <p:cNvPr id="2580" name="Google Shape;2580;p182"/>
          <p:cNvCxnSpPr/>
          <p:nvPr/>
        </p:nvCxnSpPr>
        <p:spPr>
          <a:xfrm>
            <a:off x="2829650" y="2136844"/>
            <a:ext cx="3082800" cy="0"/>
          </a:xfrm>
          <a:prstGeom prst="straightConnector1">
            <a:avLst/>
          </a:prstGeom>
          <a:noFill/>
          <a:ln cap="flat" cmpd="sng" w="38100">
            <a:solidFill>
              <a:schemeClr val="lt1"/>
            </a:solidFill>
            <a:prstDash val="solid"/>
            <a:round/>
            <a:headEnd len="med" w="med" type="none"/>
            <a:tailEnd len="med" w="med" type="triangle"/>
          </a:ln>
        </p:spPr>
      </p:cxnSp>
      <p:sp>
        <p:nvSpPr>
          <p:cNvPr id="2581" name="Google Shape;2581;p182"/>
          <p:cNvSpPr/>
          <p:nvPr/>
        </p:nvSpPr>
        <p:spPr>
          <a:xfrm>
            <a:off x="3869025" y="803088"/>
            <a:ext cx="893700" cy="37608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500">
                <a:solidFill>
                  <a:schemeClr val="lt1"/>
                </a:solidFill>
                <a:latin typeface="Courier New"/>
                <a:ea typeface="Courier New"/>
                <a:cs typeface="Courier New"/>
                <a:sym typeface="Courier New"/>
              </a:rPr>
              <a:t>1001000101001101010111111011110000101000110000100011011100101011101101010000011010010000111100001101110110101110</a:t>
            </a:r>
            <a:endParaRPr sz="1500">
              <a:solidFill>
                <a:schemeClr val="lt1"/>
              </a:solidFill>
              <a:latin typeface="Courier New"/>
              <a:ea typeface="Courier New"/>
              <a:cs typeface="Courier New"/>
              <a:sym typeface="Courier New"/>
            </a:endParaRPr>
          </a:p>
        </p:txBody>
      </p:sp>
      <p:sp>
        <p:nvSpPr>
          <p:cNvPr id="2582" name="Google Shape;2582;p182"/>
          <p:cNvSpPr/>
          <p:nvPr/>
        </p:nvSpPr>
        <p:spPr>
          <a:xfrm>
            <a:off x="3776038" y="630400"/>
            <a:ext cx="1273500" cy="2166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83" name="Google Shape;2583;p182"/>
          <p:cNvSpPr/>
          <p:nvPr/>
        </p:nvSpPr>
        <p:spPr>
          <a:xfrm>
            <a:off x="2964650" y="4534000"/>
            <a:ext cx="2812800" cy="451800"/>
          </a:xfrm>
          <a:prstGeom prst="rect">
            <a:avLst/>
          </a:prstGeom>
          <a:solidFill>
            <a:schemeClr val="dk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Opaque Message Blob</a:t>
            </a:r>
            <a:endParaRPr sz="1800">
              <a:solidFill>
                <a:schemeClr val="lt1"/>
              </a:solidFill>
              <a:latin typeface="Inter"/>
              <a:ea typeface="Inter"/>
              <a:cs typeface="Inter"/>
              <a:sym typeface="Inte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183"/>
          <p:cNvSpPr/>
          <p:nvPr/>
        </p:nvSpPr>
        <p:spPr>
          <a:xfrm>
            <a:off x="611750" y="3565838"/>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0" name="Google Shape;2590;p183"/>
          <p:cNvSpPr/>
          <p:nvPr/>
        </p:nvSpPr>
        <p:spPr>
          <a:xfrm>
            <a:off x="611750" y="2977969"/>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1" name="Google Shape;2591;p183"/>
          <p:cNvSpPr/>
          <p:nvPr/>
        </p:nvSpPr>
        <p:spPr>
          <a:xfrm>
            <a:off x="611750" y="2390100"/>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2" name="Google Shape;2592;p183"/>
          <p:cNvSpPr/>
          <p:nvPr/>
        </p:nvSpPr>
        <p:spPr>
          <a:xfrm>
            <a:off x="611750" y="1802231"/>
            <a:ext cx="22941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Send Transfer</a:t>
            </a:r>
            <a:endParaRPr sz="1800">
              <a:solidFill>
                <a:schemeClr val="lt1"/>
              </a:solidFill>
              <a:latin typeface="Inter"/>
              <a:ea typeface="Inter"/>
              <a:cs typeface="Inter"/>
              <a:sym typeface="Inter"/>
            </a:endParaRPr>
          </a:p>
        </p:txBody>
      </p:sp>
      <p:sp>
        <p:nvSpPr>
          <p:cNvPr id="2593" name="Google Shape;2593;p183"/>
          <p:cNvSpPr/>
          <p:nvPr/>
        </p:nvSpPr>
        <p:spPr>
          <a:xfrm>
            <a:off x="611750" y="1214363"/>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4" name="Google Shape;2594;p183"/>
          <p:cNvSpPr txBox="1"/>
          <p:nvPr/>
        </p:nvSpPr>
        <p:spPr>
          <a:xfrm>
            <a:off x="249575" y="526038"/>
            <a:ext cx="3018600" cy="554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lt1"/>
                </a:solidFill>
                <a:latin typeface="Inter"/>
                <a:ea typeface="Inter"/>
                <a:cs typeface="Inter"/>
                <a:sym typeface="Inter"/>
              </a:rPr>
              <a:t>Parachain A</a:t>
            </a:r>
            <a:endParaRPr b="1" sz="3000">
              <a:solidFill>
                <a:schemeClr val="lt1"/>
              </a:solidFill>
              <a:latin typeface="Inter"/>
              <a:ea typeface="Inter"/>
              <a:cs typeface="Inter"/>
              <a:sym typeface="Inter"/>
            </a:endParaRPr>
          </a:p>
        </p:txBody>
      </p:sp>
      <p:sp>
        <p:nvSpPr>
          <p:cNvPr id="2595" name="Google Shape;2595;p183"/>
          <p:cNvSpPr/>
          <p:nvPr/>
        </p:nvSpPr>
        <p:spPr>
          <a:xfrm>
            <a:off x="6016588" y="3532575"/>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6" name="Google Shape;2596;p183"/>
          <p:cNvSpPr/>
          <p:nvPr/>
        </p:nvSpPr>
        <p:spPr>
          <a:xfrm>
            <a:off x="6016588" y="2944706"/>
            <a:ext cx="22941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800">
                <a:solidFill>
                  <a:schemeClr val="lt1"/>
                </a:solidFill>
                <a:latin typeface="Inter"/>
                <a:ea typeface="Inter"/>
                <a:cs typeface="Inter"/>
                <a:sym typeface="Inter"/>
              </a:rPr>
              <a:t>Execute Transfer</a:t>
            </a:r>
            <a:endParaRPr sz="1800">
              <a:solidFill>
                <a:schemeClr val="lt1"/>
              </a:solidFill>
              <a:latin typeface="Inter"/>
              <a:ea typeface="Inter"/>
              <a:cs typeface="Inter"/>
              <a:sym typeface="Inter"/>
            </a:endParaRPr>
          </a:p>
        </p:txBody>
      </p:sp>
      <p:sp>
        <p:nvSpPr>
          <p:cNvPr id="2597" name="Google Shape;2597;p183"/>
          <p:cNvSpPr/>
          <p:nvPr/>
        </p:nvSpPr>
        <p:spPr>
          <a:xfrm>
            <a:off x="6016588" y="2356838"/>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8" name="Google Shape;2598;p183"/>
          <p:cNvSpPr/>
          <p:nvPr/>
        </p:nvSpPr>
        <p:spPr>
          <a:xfrm>
            <a:off x="6016588" y="1768969"/>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Huh?</a:t>
            </a:r>
            <a:endParaRPr sz="1800">
              <a:solidFill>
                <a:schemeClr val="lt1"/>
              </a:solidFill>
              <a:latin typeface="Inter"/>
              <a:ea typeface="Inter"/>
              <a:cs typeface="Inter"/>
              <a:sym typeface="Inter"/>
            </a:endParaRPr>
          </a:p>
        </p:txBody>
      </p:sp>
      <p:sp>
        <p:nvSpPr>
          <p:cNvPr id="2599" name="Google Shape;2599;p183"/>
          <p:cNvSpPr/>
          <p:nvPr/>
        </p:nvSpPr>
        <p:spPr>
          <a:xfrm>
            <a:off x="6016588" y="1181100"/>
            <a:ext cx="2294100" cy="6762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0" name="Google Shape;2600;p183"/>
          <p:cNvSpPr txBox="1"/>
          <p:nvPr/>
        </p:nvSpPr>
        <p:spPr>
          <a:xfrm>
            <a:off x="5654413" y="145038"/>
            <a:ext cx="30186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lt1"/>
                </a:solidFill>
                <a:latin typeface="Inter"/>
                <a:ea typeface="Inter"/>
                <a:cs typeface="Inter"/>
                <a:sym typeface="Inter"/>
              </a:rPr>
              <a:t>Parachain B</a:t>
            </a:r>
            <a:endParaRPr b="1" sz="3000">
              <a:solidFill>
                <a:schemeClr val="lt1"/>
              </a:solidFill>
              <a:latin typeface="Inter"/>
              <a:ea typeface="Inter"/>
              <a:cs typeface="Inter"/>
              <a:sym typeface="Inter"/>
            </a:endParaRPr>
          </a:p>
          <a:p>
            <a:pPr indent="0" lvl="0" marL="0" rtl="0" algn="ctr">
              <a:spcBef>
                <a:spcPts val="0"/>
              </a:spcBef>
              <a:spcAft>
                <a:spcPts val="0"/>
              </a:spcAft>
              <a:buNone/>
            </a:pPr>
            <a:r>
              <a:rPr b="1" lang="en" sz="3000">
                <a:solidFill>
                  <a:schemeClr val="lt1"/>
                </a:solidFill>
                <a:latin typeface="Inter"/>
                <a:ea typeface="Inter"/>
                <a:cs typeface="Inter"/>
                <a:sym typeface="Inter"/>
              </a:rPr>
              <a:t>Upgraded</a:t>
            </a:r>
            <a:endParaRPr b="1" sz="3000">
              <a:solidFill>
                <a:schemeClr val="lt1"/>
              </a:solidFill>
              <a:latin typeface="Inter"/>
              <a:ea typeface="Inter"/>
              <a:cs typeface="Inter"/>
              <a:sym typeface="Inter"/>
            </a:endParaRPr>
          </a:p>
        </p:txBody>
      </p:sp>
      <p:cxnSp>
        <p:nvCxnSpPr>
          <p:cNvPr id="2601" name="Google Shape;2601;p183"/>
          <p:cNvCxnSpPr/>
          <p:nvPr/>
        </p:nvCxnSpPr>
        <p:spPr>
          <a:xfrm>
            <a:off x="2829650" y="2136844"/>
            <a:ext cx="3082800" cy="0"/>
          </a:xfrm>
          <a:prstGeom prst="straightConnector1">
            <a:avLst/>
          </a:prstGeom>
          <a:noFill/>
          <a:ln cap="flat" cmpd="sng" w="38100">
            <a:solidFill>
              <a:schemeClr val="lt1"/>
            </a:solidFill>
            <a:prstDash val="solid"/>
            <a:round/>
            <a:headEnd len="med" w="med" type="none"/>
            <a:tailEnd len="med" w="med" type="triangle"/>
          </a:ln>
        </p:spPr>
      </p:cxnSp>
      <p:sp>
        <p:nvSpPr>
          <p:cNvPr id="2602" name="Google Shape;2602;p183"/>
          <p:cNvSpPr/>
          <p:nvPr/>
        </p:nvSpPr>
        <p:spPr>
          <a:xfrm>
            <a:off x="3869025" y="803088"/>
            <a:ext cx="893700" cy="37608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rPr lang="en" sz="1500">
                <a:solidFill>
                  <a:schemeClr val="lt1"/>
                </a:solidFill>
                <a:latin typeface="Courier New"/>
                <a:ea typeface="Courier New"/>
                <a:cs typeface="Courier New"/>
                <a:sym typeface="Courier New"/>
              </a:rPr>
              <a:t>1001000101001101010111111011110000101000110000100011011100101011101101010000011010010000111100001101110110101110</a:t>
            </a:r>
            <a:endParaRPr sz="1500">
              <a:solidFill>
                <a:schemeClr val="lt1"/>
              </a:solidFill>
              <a:latin typeface="Courier New"/>
              <a:ea typeface="Courier New"/>
              <a:cs typeface="Courier New"/>
              <a:sym typeface="Courier New"/>
            </a:endParaRPr>
          </a:p>
        </p:txBody>
      </p:sp>
      <p:sp>
        <p:nvSpPr>
          <p:cNvPr id="2603" name="Google Shape;2603;p183"/>
          <p:cNvSpPr/>
          <p:nvPr/>
        </p:nvSpPr>
        <p:spPr>
          <a:xfrm>
            <a:off x="3776038" y="630400"/>
            <a:ext cx="1273500" cy="2166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4" name="Google Shape;2604;p183"/>
          <p:cNvSpPr/>
          <p:nvPr/>
        </p:nvSpPr>
        <p:spPr>
          <a:xfrm>
            <a:off x="2964650" y="4534000"/>
            <a:ext cx="2812800" cy="451800"/>
          </a:xfrm>
          <a:prstGeom prst="rect">
            <a:avLst/>
          </a:prstGeom>
          <a:solidFill>
            <a:schemeClr val="dk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Opaque Message Blob</a:t>
            </a:r>
            <a:endParaRPr sz="1800">
              <a:solidFill>
                <a:schemeClr val="lt1"/>
              </a:solidFill>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184"/>
          <p:cNvSpPr txBox="1"/>
          <p:nvPr>
            <p:ph type="title"/>
          </p:nvPr>
        </p:nvSpPr>
        <p:spPr>
          <a:xfrm>
            <a:off x="3829625" y="1115175"/>
            <a:ext cx="4856400" cy="2913300"/>
          </a:xfrm>
          <a:prstGeom prst="rect">
            <a:avLst/>
          </a:prstGeom>
          <a:noFill/>
          <a:ln>
            <a:noFill/>
          </a:ln>
        </p:spPr>
        <p:txBody>
          <a:bodyPr anchorCtr="0" anchor="ctr" bIns="17150" lIns="34300" spcFirstLastPara="1" rIns="34300" wrap="square" tIns="17150">
            <a:noAutofit/>
          </a:bodyPr>
          <a:lstStyle/>
          <a:p>
            <a:pPr indent="0" lvl="0" marL="0" rtl="0" algn="l">
              <a:lnSpc>
                <a:spcPct val="100000"/>
              </a:lnSpc>
              <a:spcBef>
                <a:spcPts val="0"/>
              </a:spcBef>
              <a:spcAft>
                <a:spcPts val="0"/>
              </a:spcAft>
              <a:buClr>
                <a:schemeClr val="dk1"/>
              </a:buClr>
              <a:buSzPts val="3600"/>
              <a:buFont typeface="Inter"/>
              <a:buNone/>
            </a:pPr>
            <a:r>
              <a:rPr lang="en"/>
              <a:t>XCM defines a standard language for common actions between consensus systems.</a:t>
            </a:r>
            <a:endParaRPr/>
          </a:p>
        </p:txBody>
      </p:sp>
      <p:pic>
        <p:nvPicPr>
          <p:cNvPr id="2610" name="Google Shape;2610;p184"/>
          <p:cNvPicPr preferRelativeResize="0"/>
          <p:nvPr>
            <p:ph idx="2" type="pic"/>
          </p:nvPr>
        </p:nvPicPr>
        <p:blipFill rotWithShape="1">
          <a:blip r:embed="rId3">
            <a:alphaModFix/>
          </a:blip>
          <a:srcRect b="0" l="38295" r="19319" t="0"/>
          <a:stretch/>
        </p:blipFill>
        <p:spPr>
          <a:xfrm>
            <a:off x="0" y="0"/>
            <a:ext cx="3270902" cy="5143501"/>
          </a:xfrm>
          <a:prstGeom prst="rect">
            <a:avLst/>
          </a:prstGeom>
          <a:solidFill>
            <a:srgbClr val="BFBFBF"/>
          </a:solid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2615" name="Shape 2615"/>
        <p:cNvGrpSpPr/>
        <p:nvPr/>
      </p:nvGrpSpPr>
      <p:grpSpPr>
        <a:xfrm>
          <a:off x="0" y="0"/>
          <a:ext cx="0" cy="0"/>
          <a:chOff x="0" y="0"/>
          <a:chExt cx="0" cy="0"/>
        </a:xfrm>
      </p:grpSpPr>
      <p:pic>
        <p:nvPicPr>
          <p:cNvPr id="2616" name="Google Shape;2616;p185"/>
          <p:cNvPicPr preferRelativeResize="0"/>
          <p:nvPr/>
        </p:nvPicPr>
        <p:blipFill>
          <a:blip r:embed="rId3">
            <a:alphaModFix/>
          </a:blip>
          <a:stretch>
            <a:fillRect/>
          </a:stretch>
        </p:blipFill>
        <p:spPr>
          <a:xfrm>
            <a:off x="4131675" y="996887"/>
            <a:ext cx="2514601" cy="2514601"/>
          </a:xfrm>
          <a:prstGeom prst="rect">
            <a:avLst/>
          </a:prstGeom>
          <a:noFill/>
          <a:ln>
            <a:noFill/>
          </a:ln>
        </p:spPr>
      </p:pic>
      <p:sp>
        <p:nvSpPr>
          <p:cNvPr id="2617" name="Google Shape;2617;p185"/>
          <p:cNvSpPr/>
          <p:nvPr/>
        </p:nvSpPr>
        <p:spPr>
          <a:xfrm>
            <a:off x="611750" y="2977969"/>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8" name="Google Shape;2618;p185"/>
          <p:cNvSpPr/>
          <p:nvPr/>
        </p:nvSpPr>
        <p:spPr>
          <a:xfrm>
            <a:off x="611750" y="2390100"/>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9" name="Google Shape;2619;p185"/>
          <p:cNvSpPr/>
          <p:nvPr/>
        </p:nvSpPr>
        <p:spPr>
          <a:xfrm>
            <a:off x="611750" y="1802231"/>
            <a:ext cx="19680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Send Transfer</a:t>
            </a:r>
            <a:endParaRPr sz="1800">
              <a:solidFill>
                <a:schemeClr val="lt1"/>
              </a:solidFill>
              <a:latin typeface="Inter"/>
              <a:ea typeface="Inter"/>
              <a:cs typeface="Inter"/>
              <a:sym typeface="Inter"/>
            </a:endParaRPr>
          </a:p>
        </p:txBody>
      </p:sp>
      <p:sp>
        <p:nvSpPr>
          <p:cNvPr id="2620" name="Google Shape;2620;p185"/>
          <p:cNvSpPr/>
          <p:nvPr/>
        </p:nvSpPr>
        <p:spPr>
          <a:xfrm>
            <a:off x="611750" y="1214363"/>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21" name="Google Shape;2621;p185"/>
          <p:cNvSpPr txBox="1"/>
          <p:nvPr/>
        </p:nvSpPr>
        <p:spPr>
          <a:xfrm>
            <a:off x="86450" y="526038"/>
            <a:ext cx="3018600" cy="554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dk1"/>
                </a:solidFill>
                <a:latin typeface="Inter"/>
                <a:ea typeface="Inter"/>
                <a:cs typeface="Inter"/>
                <a:sym typeface="Inter"/>
              </a:rPr>
              <a:t>Parachain A</a:t>
            </a:r>
            <a:endParaRPr b="1" sz="3000">
              <a:solidFill>
                <a:schemeClr val="dk1"/>
              </a:solidFill>
              <a:latin typeface="Inter"/>
              <a:ea typeface="Inter"/>
              <a:cs typeface="Inter"/>
              <a:sym typeface="Inter"/>
            </a:endParaRPr>
          </a:p>
        </p:txBody>
      </p:sp>
      <p:sp>
        <p:nvSpPr>
          <p:cNvPr id="2622" name="Google Shape;2622;p185"/>
          <p:cNvSpPr/>
          <p:nvPr/>
        </p:nvSpPr>
        <p:spPr>
          <a:xfrm>
            <a:off x="6342850" y="2944706"/>
            <a:ext cx="19680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Execute Transfer</a:t>
            </a:r>
            <a:endParaRPr sz="700"/>
          </a:p>
        </p:txBody>
      </p:sp>
      <p:sp>
        <p:nvSpPr>
          <p:cNvPr id="2623" name="Google Shape;2623;p185"/>
          <p:cNvSpPr/>
          <p:nvPr/>
        </p:nvSpPr>
        <p:spPr>
          <a:xfrm>
            <a:off x="6342850" y="2356838"/>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24" name="Google Shape;2624;p185"/>
          <p:cNvSpPr/>
          <p:nvPr/>
        </p:nvSpPr>
        <p:spPr>
          <a:xfrm>
            <a:off x="6342850" y="1768969"/>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1800">
              <a:solidFill>
                <a:schemeClr val="lt1"/>
              </a:solidFill>
              <a:latin typeface="Inter"/>
              <a:ea typeface="Inter"/>
              <a:cs typeface="Inter"/>
              <a:sym typeface="Inter"/>
            </a:endParaRPr>
          </a:p>
        </p:txBody>
      </p:sp>
      <p:sp>
        <p:nvSpPr>
          <p:cNvPr id="2625" name="Google Shape;2625;p185"/>
          <p:cNvSpPr/>
          <p:nvPr/>
        </p:nvSpPr>
        <p:spPr>
          <a:xfrm>
            <a:off x="6342850" y="1181100"/>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26" name="Google Shape;2626;p185"/>
          <p:cNvSpPr txBox="1"/>
          <p:nvPr/>
        </p:nvSpPr>
        <p:spPr>
          <a:xfrm>
            <a:off x="5817550" y="526038"/>
            <a:ext cx="3018600" cy="554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dk1"/>
                </a:solidFill>
                <a:latin typeface="Inter"/>
                <a:ea typeface="Inter"/>
                <a:cs typeface="Inter"/>
                <a:sym typeface="Inter"/>
              </a:rPr>
              <a:t>Parachain B</a:t>
            </a:r>
            <a:endParaRPr b="1" sz="3000">
              <a:solidFill>
                <a:schemeClr val="dk1"/>
              </a:solidFill>
              <a:latin typeface="Inter"/>
              <a:ea typeface="Inter"/>
              <a:cs typeface="Inter"/>
              <a:sym typeface="Inter"/>
            </a:endParaRPr>
          </a:p>
        </p:txBody>
      </p:sp>
      <p:cxnSp>
        <p:nvCxnSpPr>
          <p:cNvPr id="2627" name="Google Shape;2627;p185"/>
          <p:cNvCxnSpPr/>
          <p:nvPr/>
        </p:nvCxnSpPr>
        <p:spPr>
          <a:xfrm>
            <a:off x="2486750" y="2098744"/>
            <a:ext cx="1739100" cy="0"/>
          </a:xfrm>
          <a:prstGeom prst="straightConnector1">
            <a:avLst/>
          </a:prstGeom>
          <a:noFill/>
          <a:ln cap="flat" cmpd="sng" w="38100">
            <a:solidFill>
              <a:schemeClr val="dk1"/>
            </a:solidFill>
            <a:prstDash val="solid"/>
            <a:round/>
            <a:headEnd len="med" w="med" type="none"/>
            <a:tailEnd len="med" w="med" type="none"/>
          </a:ln>
        </p:spPr>
      </p:cxnSp>
      <p:cxnSp>
        <p:nvCxnSpPr>
          <p:cNvPr id="2628" name="Google Shape;2628;p185"/>
          <p:cNvCxnSpPr>
            <a:endCxn id="2622" idx="2"/>
          </p:cNvCxnSpPr>
          <p:nvPr/>
        </p:nvCxnSpPr>
        <p:spPr>
          <a:xfrm>
            <a:off x="5376850" y="2994131"/>
            <a:ext cx="966000" cy="373200"/>
          </a:xfrm>
          <a:prstGeom prst="bentConnector3">
            <a:avLst>
              <a:gd fmla="val 826" name="adj1"/>
            </a:avLst>
          </a:prstGeom>
          <a:noFill/>
          <a:ln cap="flat" cmpd="sng" w="38100">
            <a:solidFill>
              <a:schemeClr val="dk1"/>
            </a:solidFill>
            <a:prstDash val="solid"/>
            <a:round/>
            <a:headEnd len="med" w="med" type="none"/>
            <a:tailEnd len="med" w="med" type="none"/>
          </a:ln>
        </p:spPr>
      </p:cxnSp>
      <p:sp>
        <p:nvSpPr>
          <p:cNvPr id="2629" name="Google Shape;2629;p185"/>
          <p:cNvSpPr/>
          <p:nvPr/>
        </p:nvSpPr>
        <p:spPr>
          <a:xfrm>
            <a:off x="2854488" y="2578082"/>
            <a:ext cx="1109971" cy="422845"/>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30" name="Google Shape;2630;p185"/>
          <p:cNvSpPr/>
          <p:nvPr/>
        </p:nvSpPr>
        <p:spPr>
          <a:xfrm>
            <a:off x="2854488" y="2232758"/>
            <a:ext cx="1109971" cy="422845"/>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31" name="Google Shape;2631;p185"/>
          <p:cNvSpPr/>
          <p:nvPr/>
        </p:nvSpPr>
        <p:spPr>
          <a:xfrm>
            <a:off x="2854488" y="1903957"/>
            <a:ext cx="1109971" cy="422845"/>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32" name="Google Shape;2632;p185"/>
          <p:cNvSpPr/>
          <p:nvPr/>
        </p:nvSpPr>
        <p:spPr>
          <a:xfrm>
            <a:off x="2854488" y="1577565"/>
            <a:ext cx="1109971" cy="422845"/>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33" name="Google Shape;2633;p185"/>
          <p:cNvSpPr txBox="1"/>
          <p:nvPr/>
        </p:nvSpPr>
        <p:spPr>
          <a:xfrm>
            <a:off x="2854488" y="3047125"/>
            <a:ext cx="11100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latin typeface="Inter Light"/>
                <a:ea typeface="Inter Light"/>
                <a:cs typeface="Inter Light"/>
                <a:sym typeface="Inter Light"/>
              </a:rPr>
              <a:t>Well Formed XCM Instructions</a:t>
            </a:r>
            <a:endParaRPr sz="1200">
              <a:latin typeface="Inter Light"/>
              <a:ea typeface="Inter Light"/>
              <a:cs typeface="Inter Light"/>
              <a:sym typeface="Inter Light"/>
            </a:endParaRPr>
          </a:p>
        </p:txBody>
      </p:sp>
      <p:cxnSp>
        <p:nvCxnSpPr>
          <p:cNvPr id="2634" name="Google Shape;2634;p185"/>
          <p:cNvCxnSpPr/>
          <p:nvPr/>
        </p:nvCxnSpPr>
        <p:spPr>
          <a:xfrm>
            <a:off x="4217825" y="864750"/>
            <a:ext cx="0" cy="2789400"/>
          </a:xfrm>
          <a:prstGeom prst="straightConnector1">
            <a:avLst/>
          </a:prstGeom>
          <a:noFill/>
          <a:ln cap="flat" cmpd="sng" w="38100">
            <a:solidFill>
              <a:schemeClr val="dk2"/>
            </a:solidFill>
            <a:prstDash val="solid"/>
            <a:round/>
            <a:headEnd len="med" w="med" type="none"/>
            <a:tailEnd len="med" w="med" type="none"/>
          </a:ln>
        </p:spPr>
      </p:cxnSp>
      <p:cxnSp>
        <p:nvCxnSpPr>
          <p:cNvPr id="2635" name="Google Shape;2635;p185"/>
          <p:cNvCxnSpPr/>
          <p:nvPr/>
        </p:nvCxnSpPr>
        <p:spPr>
          <a:xfrm>
            <a:off x="4438913" y="864750"/>
            <a:ext cx="0" cy="2789400"/>
          </a:xfrm>
          <a:prstGeom prst="straightConnector1">
            <a:avLst/>
          </a:prstGeom>
          <a:noFill/>
          <a:ln cap="flat" cmpd="sng" w="38100">
            <a:solidFill>
              <a:schemeClr val="dk2"/>
            </a:solidFill>
            <a:prstDash val="solid"/>
            <a:round/>
            <a:headEnd len="med" w="med" type="none"/>
            <a:tailEnd len="med" w="med" type="none"/>
          </a:ln>
        </p:spPr>
      </p:cxnSp>
      <p:cxnSp>
        <p:nvCxnSpPr>
          <p:cNvPr id="2636" name="Google Shape;2636;p185"/>
          <p:cNvCxnSpPr/>
          <p:nvPr/>
        </p:nvCxnSpPr>
        <p:spPr>
          <a:xfrm>
            <a:off x="4429850" y="2098744"/>
            <a:ext cx="222600" cy="0"/>
          </a:xfrm>
          <a:prstGeom prst="straightConnector1">
            <a:avLst/>
          </a:prstGeom>
          <a:noFill/>
          <a:ln cap="flat" cmpd="sng" w="38100">
            <a:solidFill>
              <a:schemeClr val="dk1"/>
            </a:solidFill>
            <a:prstDash val="solid"/>
            <a:round/>
            <a:headEnd len="med" w="med" type="none"/>
            <a:tailEnd len="med" w="med" type="none"/>
          </a:ln>
        </p:spPr>
      </p:cxnSp>
      <p:sp>
        <p:nvSpPr>
          <p:cNvPr id="2637" name="Google Shape;2637;p185"/>
          <p:cNvSpPr/>
          <p:nvPr/>
        </p:nvSpPr>
        <p:spPr>
          <a:xfrm>
            <a:off x="4817475" y="1682688"/>
            <a:ext cx="1143000" cy="1143000"/>
          </a:xfrm>
          <a:prstGeom prst="rect">
            <a:avLst/>
          </a:prstGeom>
          <a:solidFill>
            <a:schemeClr val="l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latin typeface="Inter"/>
                <a:ea typeface="Inter"/>
                <a:cs typeface="Inter"/>
                <a:sym typeface="Inter"/>
              </a:rPr>
              <a:t>XCM Executor</a:t>
            </a:r>
            <a:endParaRPr sz="1800">
              <a:latin typeface="Inter"/>
              <a:ea typeface="Inter"/>
              <a:cs typeface="Inter"/>
              <a:sym typeface="Inter"/>
            </a:endParaRPr>
          </a:p>
        </p:txBody>
      </p:sp>
      <p:sp>
        <p:nvSpPr>
          <p:cNvPr id="2638" name="Google Shape;2638;p185"/>
          <p:cNvSpPr txBox="1"/>
          <p:nvPr/>
        </p:nvSpPr>
        <p:spPr>
          <a:xfrm>
            <a:off x="951675" y="4153713"/>
            <a:ext cx="72408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latin typeface="Inter Light"/>
                <a:ea typeface="Inter Light"/>
                <a:cs typeface="Inter Light"/>
                <a:sym typeface="Inter Light"/>
              </a:rPr>
              <a:t>XCM Executor can be configured and managed by Parachain B, ensuring messages are always routed and executed correctly!</a:t>
            </a:r>
            <a:endParaRPr sz="1800">
              <a:latin typeface="Inter Light"/>
              <a:ea typeface="Inter Light"/>
              <a:cs typeface="Inter Light"/>
              <a:sym typeface="Inter Light"/>
            </a:endParaRPr>
          </a:p>
        </p:txBody>
      </p:sp>
      <p:sp>
        <p:nvSpPr>
          <p:cNvPr id="2639" name="Google Shape;2639;p185"/>
          <p:cNvSpPr txBox="1"/>
          <p:nvPr/>
        </p:nvSpPr>
        <p:spPr>
          <a:xfrm>
            <a:off x="4216313" y="841188"/>
            <a:ext cx="222600" cy="28629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500">
                <a:solidFill>
                  <a:schemeClr val="dk1"/>
                </a:solidFill>
                <a:latin typeface="Courier New"/>
                <a:ea typeface="Courier New"/>
                <a:cs typeface="Courier New"/>
                <a:sym typeface="Courier New"/>
              </a:rPr>
              <a:t>011101111001</a:t>
            </a:r>
            <a:endParaRPr sz="7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2644" name="Shape 2644"/>
        <p:cNvGrpSpPr/>
        <p:nvPr/>
      </p:nvGrpSpPr>
      <p:grpSpPr>
        <a:xfrm>
          <a:off x="0" y="0"/>
          <a:ext cx="0" cy="0"/>
          <a:chOff x="0" y="0"/>
          <a:chExt cx="0" cy="0"/>
        </a:xfrm>
      </p:grpSpPr>
      <p:cxnSp>
        <p:nvCxnSpPr>
          <p:cNvPr id="2645" name="Google Shape;2645;p186"/>
          <p:cNvCxnSpPr/>
          <p:nvPr/>
        </p:nvCxnSpPr>
        <p:spPr>
          <a:xfrm>
            <a:off x="2122925" y="2963159"/>
            <a:ext cx="2103000" cy="0"/>
          </a:xfrm>
          <a:prstGeom prst="straightConnector1">
            <a:avLst/>
          </a:prstGeom>
          <a:noFill/>
          <a:ln cap="flat" cmpd="sng" w="38100">
            <a:solidFill>
              <a:srgbClr val="FF1864"/>
            </a:solidFill>
            <a:prstDash val="dot"/>
            <a:round/>
            <a:headEnd len="med" w="med" type="none"/>
            <a:tailEnd len="med" w="med" type="none"/>
          </a:ln>
        </p:spPr>
      </p:cxnSp>
      <p:pic>
        <p:nvPicPr>
          <p:cNvPr id="2646" name="Google Shape;2646;p186"/>
          <p:cNvPicPr preferRelativeResize="0"/>
          <p:nvPr/>
        </p:nvPicPr>
        <p:blipFill>
          <a:blip r:embed="rId3">
            <a:alphaModFix/>
          </a:blip>
          <a:stretch>
            <a:fillRect/>
          </a:stretch>
        </p:blipFill>
        <p:spPr>
          <a:xfrm>
            <a:off x="4131675" y="1263587"/>
            <a:ext cx="2514601" cy="2514601"/>
          </a:xfrm>
          <a:prstGeom prst="rect">
            <a:avLst/>
          </a:prstGeom>
          <a:noFill/>
          <a:ln>
            <a:noFill/>
          </a:ln>
        </p:spPr>
      </p:pic>
      <p:sp>
        <p:nvSpPr>
          <p:cNvPr id="2647" name="Google Shape;2647;p186"/>
          <p:cNvSpPr txBox="1"/>
          <p:nvPr/>
        </p:nvSpPr>
        <p:spPr>
          <a:xfrm>
            <a:off x="330950" y="123325"/>
            <a:ext cx="2370600" cy="785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Any user facing wallet that wants to support multiple chains.</a:t>
            </a:r>
            <a:endParaRPr b="1" sz="1500">
              <a:solidFill>
                <a:schemeClr val="dk1"/>
              </a:solidFill>
              <a:latin typeface="Inter"/>
              <a:ea typeface="Inter"/>
              <a:cs typeface="Inter"/>
              <a:sym typeface="Inter"/>
            </a:endParaRPr>
          </a:p>
        </p:txBody>
      </p:sp>
      <p:sp>
        <p:nvSpPr>
          <p:cNvPr id="2648" name="Google Shape;2648;p186"/>
          <p:cNvSpPr/>
          <p:nvPr/>
        </p:nvSpPr>
        <p:spPr>
          <a:xfrm>
            <a:off x="6342850" y="3211406"/>
            <a:ext cx="1968000" cy="6762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Execute Transfer</a:t>
            </a:r>
            <a:endParaRPr sz="700"/>
          </a:p>
        </p:txBody>
      </p:sp>
      <p:sp>
        <p:nvSpPr>
          <p:cNvPr id="2649" name="Google Shape;2649;p186"/>
          <p:cNvSpPr/>
          <p:nvPr/>
        </p:nvSpPr>
        <p:spPr>
          <a:xfrm>
            <a:off x="6342850" y="2623538"/>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0" name="Google Shape;2650;p186"/>
          <p:cNvSpPr/>
          <p:nvPr/>
        </p:nvSpPr>
        <p:spPr>
          <a:xfrm>
            <a:off x="6342850" y="2035669"/>
            <a:ext cx="1968000" cy="676200"/>
          </a:xfrm>
          <a:prstGeom prst="cube">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Get Balance</a:t>
            </a:r>
            <a:endParaRPr sz="1800">
              <a:solidFill>
                <a:schemeClr val="lt1"/>
              </a:solidFill>
              <a:latin typeface="Inter"/>
              <a:ea typeface="Inter"/>
              <a:cs typeface="Inter"/>
              <a:sym typeface="Inter"/>
            </a:endParaRPr>
          </a:p>
        </p:txBody>
      </p:sp>
      <p:sp>
        <p:nvSpPr>
          <p:cNvPr id="2651" name="Google Shape;2651;p186"/>
          <p:cNvSpPr/>
          <p:nvPr/>
        </p:nvSpPr>
        <p:spPr>
          <a:xfrm>
            <a:off x="6342850" y="1447800"/>
            <a:ext cx="1968000" cy="6762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2" name="Google Shape;2652;p186"/>
          <p:cNvSpPr txBox="1"/>
          <p:nvPr/>
        </p:nvSpPr>
        <p:spPr>
          <a:xfrm>
            <a:off x="5953675" y="93075"/>
            <a:ext cx="27462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3000">
                <a:solidFill>
                  <a:schemeClr val="dk1"/>
                </a:solidFill>
                <a:latin typeface="Inter"/>
                <a:ea typeface="Inter"/>
                <a:cs typeface="Inter"/>
                <a:sym typeface="Inter"/>
              </a:rPr>
              <a:t>Any Chain with XCM</a:t>
            </a:r>
            <a:endParaRPr b="1" sz="3000">
              <a:solidFill>
                <a:schemeClr val="dk1"/>
              </a:solidFill>
              <a:latin typeface="Inter"/>
              <a:ea typeface="Inter"/>
              <a:cs typeface="Inter"/>
              <a:sym typeface="Inter"/>
            </a:endParaRPr>
          </a:p>
        </p:txBody>
      </p:sp>
      <p:cxnSp>
        <p:nvCxnSpPr>
          <p:cNvPr id="2653" name="Google Shape;2653;p186"/>
          <p:cNvCxnSpPr/>
          <p:nvPr/>
        </p:nvCxnSpPr>
        <p:spPr>
          <a:xfrm>
            <a:off x="2293275" y="2461313"/>
            <a:ext cx="1932600" cy="0"/>
          </a:xfrm>
          <a:prstGeom prst="straightConnector1">
            <a:avLst/>
          </a:prstGeom>
          <a:noFill/>
          <a:ln cap="flat" cmpd="sng" w="38100">
            <a:solidFill>
              <a:srgbClr val="4A86E8"/>
            </a:solidFill>
            <a:prstDash val="dash"/>
            <a:round/>
            <a:headEnd len="med" w="med" type="stealth"/>
            <a:tailEnd len="med" w="med" type="none"/>
          </a:ln>
        </p:spPr>
      </p:cxnSp>
      <p:cxnSp>
        <p:nvCxnSpPr>
          <p:cNvPr id="2654" name="Google Shape;2654;p186"/>
          <p:cNvCxnSpPr>
            <a:endCxn id="2648" idx="2"/>
          </p:cNvCxnSpPr>
          <p:nvPr/>
        </p:nvCxnSpPr>
        <p:spPr>
          <a:xfrm>
            <a:off x="5376850" y="3260831"/>
            <a:ext cx="966000" cy="373200"/>
          </a:xfrm>
          <a:prstGeom prst="bentConnector3">
            <a:avLst>
              <a:gd fmla="val 826" name="adj1"/>
            </a:avLst>
          </a:prstGeom>
          <a:noFill/>
          <a:ln cap="flat" cmpd="sng" w="38100">
            <a:solidFill>
              <a:srgbClr val="FF1864"/>
            </a:solidFill>
            <a:prstDash val="dot"/>
            <a:round/>
            <a:headEnd len="med" w="med" type="none"/>
            <a:tailEnd len="med" w="med" type="stealth"/>
          </a:ln>
        </p:spPr>
      </p:cxnSp>
      <p:sp>
        <p:nvSpPr>
          <p:cNvPr id="2655" name="Google Shape;2655;p186"/>
          <p:cNvSpPr/>
          <p:nvPr/>
        </p:nvSpPr>
        <p:spPr>
          <a:xfrm>
            <a:off x="2854488" y="2844782"/>
            <a:ext cx="1109971" cy="422845"/>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56" name="Google Shape;2656;p186"/>
          <p:cNvSpPr/>
          <p:nvPr/>
        </p:nvSpPr>
        <p:spPr>
          <a:xfrm>
            <a:off x="2854488" y="2499458"/>
            <a:ext cx="1109971" cy="422845"/>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57" name="Google Shape;2657;p186"/>
          <p:cNvSpPr/>
          <p:nvPr/>
        </p:nvSpPr>
        <p:spPr>
          <a:xfrm>
            <a:off x="2854488" y="2170657"/>
            <a:ext cx="1109971" cy="422845"/>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58" name="Google Shape;2658;p186"/>
          <p:cNvSpPr/>
          <p:nvPr/>
        </p:nvSpPr>
        <p:spPr>
          <a:xfrm>
            <a:off x="2854488" y="1844265"/>
            <a:ext cx="1109971" cy="422845"/>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chemeClr val="dk1"/>
              </a:buClr>
              <a:buSzPts val="600"/>
              <a:buFont typeface="Arial"/>
              <a:buNone/>
            </a:pPr>
            <a:r>
              <a:t/>
            </a:r>
            <a:endParaRPr sz="1800">
              <a:solidFill>
                <a:schemeClr val="dk1"/>
              </a:solidFill>
              <a:latin typeface="Courier New"/>
              <a:ea typeface="Courier New"/>
              <a:cs typeface="Courier New"/>
              <a:sym typeface="Courier New"/>
            </a:endParaRPr>
          </a:p>
        </p:txBody>
      </p:sp>
      <p:sp>
        <p:nvSpPr>
          <p:cNvPr id="2659" name="Google Shape;2659;p186"/>
          <p:cNvSpPr txBox="1"/>
          <p:nvPr/>
        </p:nvSpPr>
        <p:spPr>
          <a:xfrm>
            <a:off x="2854488" y="3313825"/>
            <a:ext cx="11100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latin typeface="Inter Light"/>
                <a:ea typeface="Inter Light"/>
                <a:cs typeface="Inter Light"/>
                <a:sym typeface="Inter Light"/>
              </a:rPr>
              <a:t>Well Formed XCM Instructions</a:t>
            </a:r>
            <a:endParaRPr sz="1200">
              <a:latin typeface="Inter Light"/>
              <a:ea typeface="Inter Light"/>
              <a:cs typeface="Inter Light"/>
              <a:sym typeface="Inter Light"/>
            </a:endParaRPr>
          </a:p>
        </p:txBody>
      </p:sp>
      <p:cxnSp>
        <p:nvCxnSpPr>
          <p:cNvPr id="2660" name="Google Shape;2660;p186"/>
          <p:cNvCxnSpPr/>
          <p:nvPr/>
        </p:nvCxnSpPr>
        <p:spPr>
          <a:xfrm>
            <a:off x="4217825" y="1131450"/>
            <a:ext cx="0" cy="2789400"/>
          </a:xfrm>
          <a:prstGeom prst="straightConnector1">
            <a:avLst/>
          </a:prstGeom>
          <a:noFill/>
          <a:ln cap="flat" cmpd="sng" w="38100">
            <a:solidFill>
              <a:schemeClr val="dk2"/>
            </a:solidFill>
            <a:prstDash val="solid"/>
            <a:round/>
            <a:headEnd len="med" w="med" type="none"/>
            <a:tailEnd len="med" w="med" type="none"/>
          </a:ln>
        </p:spPr>
      </p:cxnSp>
      <p:cxnSp>
        <p:nvCxnSpPr>
          <p:cNvPr id="2661" name="Google Shape;2661;p186"/>
          <p:cNvCxnSpPr/>
          <p:nvPr/>
        </p:nvCxnSpPr>
        <p:spPr>
          <a:xfrm>
            <a:off x="4438913" y="1131450"/>
            <a:ext cx="0" cy="2789400"/>
          </a:xfrm>
          <a:prstGeom prst="straightConnector1">
            <a:avLst/>
          </a:prstGeom>
          <a:noFill/>
          <a:ln cap="flat" cmpd="sng" w="38100">
            <a:solidFill>
              <a:schemeClr val="dk2"/>
            </a:solidFill>
            <a:prstDash val="solid"/>
            <a:round/>
            <a:headEnd len="med" w="med" type="none"/>
            <a:tailEnd len="med" w="med" type="none"/>
          </a:ln>
        </p:spPr>
      </p:cxnSp>
      <p:cxnSp>
        <p:nvCxnSpPr>
          <p:cNvPr id="2662" name="Google Shape;2662;p186"/>
          <p:cNvCxnSpPr/>
          <p:nvPr/>
        </p:nvCxnSpPr>
        <p:spPr>
          <a:xfrm>
            <a:off x="4429850" y="2461300"/>
            <a:ext cx="222600" cy="0"/>
          </a:xfrm>
          <a:prstGeom prst="straightConnector1">
            <a:avLst/>
          </a:prstGeom>
          <a:noFill/>
          <a:ln cap="flat" cmpd="sng" w="38100">
            <a:solidFill>
              <a:srgbClr val="4A86E8"/>
            </a:solidFill>
            <a:prstDash val="dash"/>
            <a:round/>
            <a:headEnd len="med" w="med" type="none"/>
            <a:tailEnd len="med" w="med" type="none"/>
          </a:ln>
        </p:spPr>
      </p:cxnSp>
      <p:sp>
        <p:nvSpPr>
          <p:cNvPr id="2663" name="Google Shape;2663;p186"/>
          <p:cNvSpPr/>
          <p:nvPr/>
        </p:nvSpPr>
        <p:spPr>
          <a:xfrm>
            <a:off x="4817475" y="1949388"/>
            <a:ext cx="1143000" cy="1143000"/>
          </a:xfrm>
          <a:prstGeom prst="rect">
            <a:avLst/>
          </a:prstGeom>
          <a:solidFill>
            <a:schemeClr val="l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latin typeface="Inter"/>
                <a:ea typeface="Inter"/>
                <a:cs typeface="Inter"/>
                <a:sym typeface="Inter"/>
              </a:rPr>
              <a:t>XCM Executor</a:t>
            </a:r>
            <a:endParaRPr sz="1800">
              <a:latin typeface="Inter"/>
              <a:ea typeface="Inter"/>
              <a:cs typeface="Inter"/>
              <a:sym typeface="Inter"/>
            </a:endParaRPr>
          </a:p>
        </p:txBody>
      </p:sp>
      <p:sp>
        <p:nvSpPr>
          <p:cNvPr id="2664" name="Google Shape;2664;p186"/>
          <p:cNvSpPr txBox="1"/>
          <p:nvPr/>
        </p:nvSpPr>
        <p:spPr>
          <a:xfrm>
            <a:off x="951675" y="4382313"/>
            <a:ext cx="72408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800">
                <a:latin typeface="Inter Light"/>
                <a:ea typeface="Inter Light"/>
                <a:cs typeface="Inter Light"/>
                <a:sym typeface="Inter Light"/>
              </a:rPr>
              <a:t>XCM Executor can be configured and managed by parachains, ensuring messages are always routed and executed correctly!</a:t>
            </a:r>
            <a:endParaRPr sz="1800">
              <a:latin typeface="Inter Light"/>
              <a:ea typeface="Inter Light"/>
              <a:cs typeface="Inter Light"/>
              <a:sym typeface="Inter Light"/>
            </a:endParaRPr>
          </a:p>
        </p:txBody>
      </p:sp>
      <p:sp>
        <p:nvSpPr>
          <p:cNvPr id="2665" name="Google Shape;2665;p186"/>
          <p:cNvSpPr txBox="1"/>
          <p:nvPr/>
        </p:nvSpPr>
        <p:spPr>
          <a:xfrm>
            <a:off x="4216313" y="1107888"/>
            <a:ext cx="222600" cy="28629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500">
                <a:solidFill>
                  <a:schemeClr val="dk1"/>
                </a:solidFill>
                <a:latin typeface="Courier New"/>
                <a:ea typeface="Courier New"/>
                <a:cs typeface="Courier New"/>
                <a:sym typeface="Courier New"/>
              </a:rPr>
              <a:t>011101111001</a:t>
            </a:r>
            <a:endParaRPr sz="700">
              <a:solidFill>
                <a:schemeClr val="dk1"/>
              </a:solidFill>
            </a:endParaRPr>
          </a:p>
        </p:txBody>
      </p:sp>
      <p:pic>
        <p:nvPicPr>
          <p:cNvPr id="2666" name="Google Shape;2666;p186"/>
          <p:cNvPicPr preferRelativeResize="0"/>
          <p:nvPr/>
        </p:nvPicPr>
        <p:blipFill>
          <a:blip r:embed="rId4">
            <a:alphaModFix/>
          </a:blip>
          <a:stretch>
            <a:fillRect/>
          </a:stretch>
        </p:blipFill>
        <p:spPr>
          <a:xfrm>
            <a:off x="730175" y="1174969"/>
            <a:ext cx="1552575" cy="3071813"/>
          </a:xfrm>
          <a:prstGeom prst="rect">
            <a:avLst/>
          </a:prstGeom>
          <a:noFill/>
          <a:ln>
            <a:noFill/>
          </a:ln>
        </p:spPr>
      </p:pic>
      <p:cxnSp>
        <p:nvCxnSpPr>
          <p:cNvPr id="2667" name="Google Shape;2667;p186"/>
          <p:cNvCxnSpPr/>
          <p:nvPr/>
        </p:nvCxnSpPr>
        <p:spPr>
          <a:xfrm>
            <a:off x="4429850" y="2963153"/>
            <a:ext cx="222600" cy="0"/>
          </a:xfrm>
          <a:prstGeom prst="straightConnector1">
            <a:avLst/>
          </a:prstGeom>
          <a:noFill/>
          <a:ln cap="flat" cmpd="sng" w="38100">
            <a:solidFill>
              <a:srgbClr val="FF1864"/>
            </a:solidFill>
            <a:prstDash val="dot"/>
            <a:round/>
            <a:headEnd len="med" w="med" type="none"/>
            <a:tailEnd len="med" w="med" type="none"/>
          </a:ln>
        </p:spPr>
      </p:cxnSp>
      <p:cxnSp>
        <p:nvCxnSpPr>
          <p:cNvPr id="2668" name="Google Shape;2668;p186"/>
          <p:cNvCxnSpPr/>
          <p:nvPr/>
        </p:nvCxnSpPr>
        <p:spPr>
          <a:xfrm>
            <a:off x="6120250" y="2454744"/>
            <a:ext cx="222600" cy="0"/>
          </a:xfrm>
          <a:prstGeom prst="straightConnector1">
            <a:avLst/>
          </a:prstGeom>
          <a:noFill/>
          <a:ln cap="flat" cmpd="sng" w="38100">
            <a:solidFill>
              <a:srgbClr val="4A86E8"/>
            </a:solidFill>
            <a:prstDash val="dash"/>
            <a:round/>
            <a:headEnd len="med" w="med" type="none"/>
            <a:tailEnd len="med" w="med" type="none"/>
          </a:ln>
        </p:spPr>
      </p:cxnSp>
      <p:sp>
        <p:nvSpPr>
          <p:cNvPr id="2669" name="Google Shape;2669;p186"/>
          <p:cNvSpPr/>
          <p:nvPr/>
        </p:nvSpPr>
        <p:spPr>
          <a:xfrm>
            <a:off x="992075" y="3323013"/>
            <a:ext cx="1048500" cy="249000"/>
          </a:xfrm>
          <a:prstGeom prst="roundRect">
            <a:avLst>
              <a:gd fmla="val 16667" name="adj"/>
            </a:avLst>
          </a:prstGeom>
          <a:solidFill>
            <a:srgbClr val="4A86E8"/>
          </a:solid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900">
                <a:solidFill>
                  <a:schemeClr val="lt1"/>
                </a:solidFill>
              </a:rPr>
              <a:t>Transfer Token</a:t>
            </a:r>
            <a:endParaRPr sz="900">
              <a:solidFill>
                <a:schemeClr val="lt1"/>
              </a:solidFill>
            </a:endParaRPr>
          </a:p>
        </p:txBody>
      </p:sp>
      <p:sp>
        <p:nvSpPr>
          <p:cNvPr id="2670" name="Google Shape;2670;p186"/>
          <p:cNvSpPr txBox="1"/>
          <p:nvPr/>
        </p:nvSpPr>
        <p:spPr>
          <a:xfrm>
            <a:off x="950075" y="1697025"/>
            <a:ext cx="1090500" cy="11238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200">
                <a:latin typeface="Inter"/>
                <a:ea typeface="Inter"/>
                <a:cs typeface="Inter"/>
                <a:sym typeface="Inter"/>
              </a:rPr>
              <a:t>Balances:</a:t>
            </a:r>
            <a:endParaRPr b="1" sz="1200">
              <a:latin typeface="Inter"/>
              <a:ea typeface="Inter"/>
              <a:cs typeface="Inter"/>
              <a:sym typeface="Inter"/>
            </a:endParaRPr>
          </a:p>
          <a:p>
            <a:pPr indent="0" lvl="0" marL="0" rtl="0" algn="l">
              <a:spcBef>
                <a:spcPts val="0"/>
              </a:spcBef>
              <a:spcAft>
                <a:spcPts val="0"/>
              </a:spcAft>
              <a:buNone/>
            </a:pPr>
            <a:r>
              <a:t/>
            </a:r>
            <a:endParaRPr sz="700">
              <a:latin typeface="Inter Light"/>
              <a:ea typeface="Inter Light"/>
              <a:cs typeface="Inter Light"/>
              <a:sym typeface="Inter Light"/>
            </a:endParaRPr>
          </a:p>
          <a:p>
            <a:pPr indent="0" lvl="0" marL="0" rtl="0" algn="l">
              <a:spcBef>
                <a:spcPts val="0"/>
              </a:spcBef>
              <a:spcAft>
                <a:spcPts val="0"/>
              </a:spcAft>
              <a:buNone/>
            </a:pPr>
            <a:r>
              <a:rPr lang="en" sz="1200">
                <a:latin typeface="Inter Light"/>
                <a:ea typeface="Inter Light"/>
                <a:cs typeface="Inter Light"/>
                <a:sym typeface="Inter Light"/>
              </a:rPr>
              <a:t>DOT: xxx</a:t>
            </a:r>
            <a:endParaRPr sz="1200">
              <a:latin typeface="Inter Light"/>
              <a:ea typeface="Inter Light"/>
              <a:cs typeface="Inter Light"/>
              <a:sym typeface="Inter Light"/>
            </a:endParaRPr>
          </a:p>
          <a:p>
            <a:pPr indent="0" lvl="0" marL="0" rtl="0" algn="l">
              <a:spcBef>
                <a:spcPts val="0"/>
              </a:spcBef>
              <a:spcAft>
                <a:spcPts val="0"/>
              </a:spcAft>
              <a:buNone/>
            </a:pPr>
            <a:r>
              <a:rPr lang="en" sz="1200">
                <a:latin typeface="Inter Light"/>
                <a:ea typeface="Inter Light"/>
                <a:cs typeface="Inter Light"/>
                <a:sym typeface="Inter Light"/>
              </a:rPr>
              <a:t>KSM: xxx</a:t>
            </a:r>
            <a:endParaRPr sz="1200">
              <a:latin typeface="Inter Light"/>
              <a:ea typeface="Inter Light"/>
              <a:cs typeface="Inter Light"/>
              <a:sym typeface="Inter Light"/>
            </a:endParaRPr>
          </a:p>
          <a:p>
            <a:pPr indent="0" lvl="0" marL="0" rtl="0" algn="l">
              <a:spcBef>
                <a:spcPts val="0"/>
              </a:spcBef>
              <a:spcAft>
                <a:spcPts val="0"/>
              </a:spcAft>
              <a:buNone/>
            </a:pPr>
            <a:r>
              <a:rPr lang="en" sz="1200">
                <a:latin typeface="Inter Light"/>
                <a:ea typeface="Inter Light"/>
                <a:cs typeface="Inter Light"/>
                <a:sym typeface="Inter Light"/>
              </a:rPr>
              <a:t>ROC: xxx</a:t>
            </a:r>
            <a:endParaRPr sz="1200">
              <a:latin typeface="Inter Light"/>
              <a:ea typeface="Inter Light"/>
              <a:cs typeface="Inter Light"/>
              <a:sym typeface="Inter Light"/>
            </a:endParaRPr>
          </a:p>
          <a:p>
            <a:pPr indent="0" lvl="0" marL="0" rtl="0" algn="l">
              <a:spcBef>
                <a:spcPts val="0"/>
              </a:spcBef>
              <a:spcAft>
                <a:spcPts val="0"/>
              </a:spcAft>
              <a:buNone/>
            </a:pPr>
            <a:r>
              <a:rPr lang="en" sz="1200">
                <a:latin typeface="Inter Light"/>
                <a:ea typeface="Inter Light"/>
                <a:cs typeface="Inter Light"/>
                <a:sym typeface="Inter Light"/>
              </a:rPr>
              <a:t>WND: xxx</a:t>
            </a:r>
            <a:endParaRPr sz="1200">
              <a:latin typeface="Inter Light"/>
              <a:ea typeface="Inter Light"/>
              <a:cs typeface="Inter Light"/>
              <a:sym typeface="Inter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187"/>
          <p:cNvSpPr txBox="1"/>
          <p:nvPr>
            <p:ph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Governance + Upgrades + Treasury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188"/>
          <p:cNvSpPr txBox="1"/>
          <p:nvPr>
            <p:ph idx="1" type="body"/>
          </p:nvPr>
        </p:nvSpPr>
        <p:spPr>
          <a:xfrm>
            <a:off x="0" y="4557475"/>
            <a:ext cx="2961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Building components of Substrate</a:t>
            </a:r>
            <a:endParaRPr>
              <a:solidFill>
                <a:srgbClr val="FFFFFF"/>
              </a:solidFill>
            </a:endParaRPr>
          </a:p>
        </p:txBody>
      </p:sp>
      <p:sp>
        <p:nvSpPr>
          <p:cNvPr id="2681" name="Google Shape;2681;p188"/>
          <p:cNvSpPr/>
          <p:nvPr/>
        </p:nvSpPr>
        <p:spPr>
          <a:xfrm>
            <a:off x="5491934" y="3518621"/>
            <a:ext cx="1204500" cy="1204500"/>
          </a:xfrm>
          <a:prstGeom prst="ellipse">
            <a:avLst/>
          </a:prstGeom>
          <a:solidFill>
            <a:srgbClr val="FF186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88"/>
          <p:cNvSpPr/>
          <p:nvPr/>
        </p:nvSpPr>
        <p:spPr>
          <a:xfrm>
            <a:off x="4312490" y="434849"/>
            <a:ext cx="3563400" cy="3563400"/>
          </a:xfrm>
          <a:prstGeom prst="ellipse">
            <a:avLst/>
          </a:prstGeom>
          <a:solidFill>
            <a:srgbClr val="59595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88"/>
          <p:cNvSpPr/>
          <p:nvPr/>
        </p:nvSpPr>
        <p:spPr>
          <a:xfrm>
            <a:off x="4613614" y="434849"/>
            <a:ext cx="2961000" cy="2961300"/>
          </a:xfrm>
          <a:prstGeom prst="ellipse">
            <a:avLst/>
          </a:prstGeom>
          <a:solidFill>
            <a:srgbClr val="ADADA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188"/>
          <p:cNvSpPr txBox="1"/>
          <p:nvPr/>
        </p:nvSpPr>
        <p:spPr>
          <a:xfrm>
            <a:off x="5491934" y="4063673"/>
            <a:ext cx="1204500" cy="3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libp2p</a:t>
            </a:r>
            <a:endParaRPr b="1" i="0" sz="1400" u="none" cap="none" strike="noStrike">
              <a:solidFill>
                <a:srgbClr val="FFFFFF"/>
              </a:solidFill>
              <a:latin typeface="Roboto"/>
              <a:ea typeface="Roboto"/>
              <a:cs typeface="Roboto"/>
              <a:sym typeface="Roboto"/>
            </a:endParaRPr>
          </a:p>
        </p:txBody>
      </p:sp>
      <p:sp>
        <p:nvSpPr>
          <p:cNvPr id="2685" name="Google Shape;2685;p188"/>
          <p:cNvSpPr txBox="1"/>
          <p:nvPr/>
        </p:nvSpPr>
        <p:spPr>
          <a:xfrm>
            <a:off x="5318868" y="3456970"/>
            <a:ext cx="1550700" cy="3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oboto"/>
                <a:ea typeface="Roboto"/>
                <a:cs typeface="Roboto"/>
                <a:sym typeface="Roboto"/>
              </a:rPr>
              <a:t>CONSENSUS</a:t>
            </a:r>
            <a:endParaRPr b="1" i="0" sz="1400" u="none" cap="none" strike="noStrike">
              <a:solidFill>
                <a:srgbClr val="FFFFFF"/>
              </a:solidFill>
              <a:latin typeface="Roboto"/>
              <a:ea typeface="Roboto"/>
              <a:cs typeface="Roboto"/>
              <a:sym typeface="Roboto"/>
            </a:endParaRPr>
          </a:p>
        </p:txBody>
      </p:sp>
      <p:sp>
        <p:nvSpPr>
          <p:cNvPr id="2686" name="Google Shape;2686;p188"/>
          <p:cNvSpPr txBox="1"/>
          <p:nvPr/>
        </p:nvSpPr>
        <p:spPr>
          <a:xfrm>
            <a:off x="5172193" y="2804971"/>
            <a:ext cx="1844100" cy="3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dk2"/>
                </a:solidFill>
                <a:latin typeface="Roboto"/>
                <a:ea typeface="Roboto"/>
                <a:cs typeface="Roboto"/>
                <a:sym typeface="Roboto"/>
              </a:rPr>
              <a:t>WEBASSEMBLY</a:t>
            </a:r>
            <a:endParaRPr b="1" i="0" sz="1400" u="none" cap="none" strike="noStrike">
              <a:solidFill>
                <a:schemeClr val="dk2"/>
              </a:solidFill>
              <a:latin typeface="Roboto"/>
              <a:ea typeface="Roboto"/>
              <a:cs typeface="Roboto"/>
              <a:sym typeface="Roboto"/>
            </a:endParaRPr>
          </a:p>
        </p:txBody>
      </p:sp>
      <p:sp>
        <p:nvSpPr>
          <p:cNvPr id="2687" name="Google Shape;2687;p188"/>
          <p:cNvSpPr txBox="1"/>
          <p:nvPr/>
        </p:nvSpPr>
        <p:spPr>
          <a:xfrm>
            <a:off x="246450" y="995550"/>
            <a:ext cx="3272100" cy="13557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Written in Rust</a:t>
            </a:r>
            <a:endParaRPr i="0" sz="1800" u="none" cap="none" strike="noStrike">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t/>
            </a:r>
            <a:endParaRPr sz="1800">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Built into both </a:t>
            </a:r>
            <a:r>
              <a:rPr lang="en" sz="1800">
                <a:solidFill>
                  <a:srgbClr val="EEEEEE"/>
                </a:solidFill>
                <a:latin typeface="Roboto Light"/>
                <a:ea typeface="Roboto Light"/>
                <a:cs typeface="Roboto Light"/>
                <a:sym typeface="Roboto Light"/>
              </a:rPr>
              <a:t>native</a:t>
            </a:r>
            <a:r>
              <a:rPr i="0" lang="en" sz="1800" u="none" cap="none" strike="noStrike">
                <a:solidFill>
                  <a:srgbClr val="EEEEEE"/>
                </a:solidFill>
                <a:latin typeface="Roboto Light"/>
                <a:ea typeface="Roboto Light"/>
                <a:cs typeface="Roboto Light"/>
                <a:sym typeface="Roboto Light"/>
              </a:rPr>
              <a:t> &amp; </a:t>
            </a:r>
            <a:r>
              <a:rPr lang="en" sz="1800">
                <a:solidFill>
                  <a:srgbClr val="EEEEEE"/>
                </a:solidFill>
                <a:latin typeface="Roboto Light"/>
                <a:ea typeface="Roboto Light"/>
                <a:cs typeface="Roboto Light"/>
                <a:sym typeface="Roboto Light"/>
              </a:rPr>
              <a:t>Wasm</a:t>
            </a:r>
            <a:endParaRPr i="0" sz="1800" u="none" cap="none" strike="noStrike">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t/>
            </a:r>
            <a:endParaRPr sz="1800">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t/>
            </a:r>
            <a:endParaRPr i="0" sz="1800" u="none" cap="none" strike="noStrike">
              <a:solidFill>
                <a:srgbClr val="EEEEEE"/>
              </a:solidFill>
              <a:latin typeface="Roboto Light"/>
              <a:ea typeface="Roboto Light"/>
              <a:cs typeface="Roboto Light"/>
              <a:sym typeface="Roboto Light"/>
            </a:endParaRPr>
          </a:p>
        </p:txBody>
      </p:sp>
      <p:sp>
        <p:nvSpPr>
          <p:cNvPr id="2688" name="Google Shape;2688;p188"/>
          <p:cNvSpPr txBox="1"/>
          <p:nvPr/>
        </p:nvSpPr>
        <p:spPr>
          <a:xfrm>
            <a:off x="246574" y="2993625"/>
            <a:ext cx="3272100" cy="11217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Written in Rust</a:t>
            </a:r>
            <a:endParaRPr i="0" sz="1800" u="none" cap="none" strike="noStrike">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t/>
            </a:r>
            <a:endParaRPr sz="1800">
              <a:solidFill>
                <a:srgbClr val="EEEEEE"/>
              </a:solidFill>
              <a:latin typeface="Roboto Light"/>
              <a:ea typeface="Roboto Light"/>
              <a:cs typeface="Roboto Light"/>
              <a:sym typeface="Roboto Light"/>
            </a:endParaRPr>
          </a:p>
          <a:p>
            <a:pPr indent="0" lvl="0" marL="0" marR="0" rtl="0" algn="r">
              <a:lnSpc>
                <a:spcPct val="115000"/>
              </a:lnSpc>
              <a:spcBef>
                <a:spcPts val="0"/>
              </a:spcBef>
              <a:spcAft>
                <a:spcPts val="0"/>
              </a:spcAft>
              <a:buClr>
                <a:srgbClr val="000000"/>
              </a:buClr>
              <a:buSzPts val="1400"/>
              <a:buFont typeface="Arial"/>
              <a:buNone/>
            </a:pPr>
            <a:r>
              <a:rPr i="0" lang="en" sz="1800" u="none" cap="none" strike="noStrike">
                <a:solidFill>
                  <a:srgbClr val="EEEEEE"/>
                </a:solidFill>
                <a:latin typeface="Roboto Light"/>
                <a:ea typeface="Roboto Light"/>
                <a:cs typeface="Roboto Light"/>
                <a:sym typeface="Roboto Light"/>
              </a:rPr>
              <a:t>Built into native</a:t>
            </a:r>
            <a:endParaRPr i="0" sz="1800" u="none" cap="none" strike="noStrike">
              <a:solidFill>
                <a:srgbClr val="EEEEEE"/>
              </a:solidFill>
              <a:latin typeface="Roboto Light"/>
              <a:ea typeface="Roboto Light"/>
              <a:cs typeface="Roboto Light"/>
              <a:sym typeface="Roboto Light"/>
            </a:endParaRPr>
          </a:p>
        </p:txBody>
      </p:sp>
      <p:sp>
        <p:nvSpPr>
          <p:cNvPr id="2689" name="Google Shape;2689;p188"/>
          <p:cNvSpPr/>
          <p:nvPr/>
        </p:nvSpPr>
        <p:spPr>
          <a:xfrm rot="10800000">
            <a:off x="3689075" y="2715225"/>
            <a:ext cx="454500" cy="1678500"/>
          </a:xfrm>
          <a:prstGeom prst="rightBrace">
            <a:avLst>
              <a:gd fmla="val 0" name="adj1"/>
              <a:gd fmla="val 50000" name="adj2"/>
            </a:avLst>
          </a:prstGeom>
          <a:no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88"/>
          <p:cNvSpPr/>
          <p:nvPr/>
        </p:nvSpPr>
        <p:spPr>
          <a:xfrm rot="10800000">
            <a:off x="3689075" y="834150"/>
            <a:ext cx="454500" cy="1678500"/>
          </a:xfrm>
          <a:prstGeom prst="rightBrace">
            <a:avLst>
              <a:gd fmla="val 0" name="adj1"/>
              <a:gd fmla="val 50000" name="adj2"/>
            </a:avLst>
          </a:prstGeom>
          <a:no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88"/>
          <p:cNvSpPr txBox="1"/>
          <p:nvPr/>
        </p:nvSpPr>
        <p:spPr>
          <a:xfrm>
            <a:off x="521208" y="2054075"/>
            <a:ext cx="3000000" cy="573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800">
                <a:solidFill>
                  <a:srgbClr val="FF1864"/>
                </a:solidFill>
                <a:latin typeface="Roboto"/>
                <a:ea typeface="Roboto"/>
                <a:cs typeface="Roboto"/>
                <a:sym typeface="Roboto"/>
              </a:rPr>
              <a:t>Wasm stored on-chain</a:t>
            </a:r>
            <a:endParaRPr b="1" sz="1800">
              <a:solidFill>
                <a:srgbClr val="FF1864"/>
              </a:solidFill>
              <a:latin typeface="Roboto"/>
              <a:ea typeface="Roboto"/>
              <a:cs typeface="Roboto"/>
              <a:sym typeface="Roboto"/>
            </a:endParaRPr>
          </a:p>
        </p:txBody>
      </p:sp>
      <p:sp>
        <p:nvSpPr>
          <p:cNvPr id="2692" name="Google Shape;2692;p188"/>
          <p:cNvSpPr/>
          <p:nvPr/>
        </p:nvSpPr>
        <p:spPr>
          <a:xfrm>
            <a:off x="4931550" y="434849"/>
            <a:ext cx="2325300" cy="2325300"/>
          </a:xfrm>
          <a:prstGeom prst="ellipse">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3F3F3"/>
                </a:solidFill>
              </a:rPr>
              <a:t>5</a:t>
            </a:r>
            <a:endParaRPr b="0" i="0" sz="1400" u="none" cap="none" strike="noStrike">
              <a:solidFill>
                <a:srgbClr val="F3F3F3"/>
              </a:solidFill>
              <a:latin typeface="Arial"/>
              <a:ea typeface="Arial"/>
              <a:cs typeface="Arial"/>
              <a:sym typeface="Arial"/>
            </a:endParaRPr>
          </a:p>
        </p:txBody>
      </p:sp>
      <p:sp>
        <p:nvSpPr>
          <p:cNvPr id="2693" name="Google Shape;2693;p188"/>
          <p:cNvSpPr txBox="1"/>
          <p:nvPr/>
        </p:nvSpPr>
        <p:spPr>
          <a:xfrm>
            <a:off x="4604391" y="1544204"/>
            <a:ext cx="1550700" cy="3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sudo</a:t>
            </a:r>
            <a:endParaRPr i="0" sz="1200" u="none" cap="none" strike="noStrike">
              <a:solidFill>
                <a:srgbClr val="303030"/>
              </a:solidFill>
              <a:latin typeface="Roboto Medium"/>
              <a:ea typeface="Roboto Medium"/>
              <a:cs typeface="Roboto Medium"/>
              <a:sym typeface="Roboto Medium"/>
            </a:endParaRPr>
          </a:p>
        </p:txBody>
      </p:sp>
      <p:sp>
        <p:nvSpPr>
          <p:cNvPr id="2694" name="Google Shape;2694;p188"/>
          <p:cNvSpPr txBox="1"/>
          <p:nvPr/>
        </p:nvSpPr>
        <p:spPr>
          <a:xfrm>
            <a:off x="5330371" y="1541640"/>
            <a:ext cx="15507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grandpa</a:t>
            </a:r>
            <a:endParaRPr i="0" sz="1200" u="none" cap="none" strike="noStrike">
              <a:solidFill>
                <a:srgbClr val="303030"/>
              </a:solidFill>
              <a:latin typeface="Roboto Medium"/>
              <a:ea typeface="Roboto Medium"/>
              <a:cs typeface="Roboto Medium"/>
              <a:sym typeface="Roboto Medium"/>
            </a:endParaRPr>
          </a:p>
        </p:txBody>
      </p:sp>
      <p:sp>
        <p:nvSpPr>
          <p:cNvPr id="2695" name="Google Shape;2695;p188"/>
          <p:cNvSpPr txBox="1"/>
          <p:nvPr/>
        </p:nvSpPr>
        <p:spPr>
          <a:xfrm>
            <a:off x="6056351" y="1539076"/>
            <a:ext cx="1550700" cy="3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indices</a:t>
            </a:r>
            <a:endParaRPr i="0" sz="1200" u="none" cap="none" strike="noStrike">
              <a:solidFill>
                <a:srgbClr val="303030"/>
              </a:solidFill>
              <a:latin typeface="Roboto Medium"/>
              <a:ea typeface="Roboto Medium"/>
              <a:cs typeface="Roboto Medium"/>
              <a:sym typeface="Roboto Medium"/>
            </a:endParaRPr>
          </a:p>
        </p:txBody>
      </p:sp>
      <p:sp>
        <p:nvSpPr>
          <p:cNvPr id="2696" name="Google Shape;2696;p188"/>
          <p:cNvSpPr txBox="1"/>
          <p:nvPr/>
        </p:nvSpPr>
        <p:spPr>
          <a:xfrm>
            <a:off x="5290925" y="1128825"/>
            <a:ext cx="1070700" cy="26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system</a:t>
            </a:r>
            <a:endParaRPr i="0" sz="1200" u="none" cap="none" strike="noStrike">
              <a:solidFill>
                <a:srgbClr val="303030"/>
              </a:solidFill>
              <a:latin typeface="Roboto Medium"/>
              <a:ea typeface="Roboto Medium"/>
              <a:cs typeface="Roboto Medium"/>
              <a:sym typeface="Roboto Medium"/>
            </a:endParaRPr>
          </a:p>
        </p:txBody>
      </p:sp>
      <p:sp>
        <p:nvSpPr>
          <p:cNvPr id="2697" name="Google Shape;2697;p188"/>
          <p:cNvSpPr txBox="1"/>
          <p:nvPr/>
        </p:nvSpPr>
        <p:spPr>
          <a:xfrm>
            <a:off x="6361725" y="1128975"/>
            <a:ext cx="519300" cy="26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babe</a:t>
            </a:r>
            <a:endParaRPr i="0" sz="1200" u="none" cap="none" strike="noStrike">
              <a:solidFill>
                <a:srgbClr val="303030"/>
              </a:solidFill>
              <a:latin typeface="Roboto Medium"/>
              <a:ea typeface="Roboto Medium"/>
              <a:cs typeface="Roboto Medium"/>
              <a:sym typeface="Roboto Medium"/>
            </a:endParaRPr>
          </a:p>
        </p:txBody>
      </p:sp>
      <p:sp>
        <p:nvSpPr>
          <p:cNvPr id="2698" name="Google Shape;2698;p188"/>
          <p:cNvSpPr txBox="1"/>
          <p:nvPr/>
        </p:nvSpPr>
        <p:spPr>
          <a:xfrm>
            <a:off x="5821307" y="2011688"/>
            <a:ext cx="15507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balances</a:t>
            </a:r>
            <a:endParaRPr i="0" sz="1200" u="none" cap="none" strike="noStrike">
              <a:solidFill>
                <a:srgbClr val="303030"/>
              </a:solidFill>
              <a:latin typeface="Roboto Medium"/>
              <a:ea typeface="Roboto Medium"/>
              <a:cs typeface="Roboto Medium"/>
              <a:sym typeface="Roboto Medium"/>
            </a:endParaRPr>
          </a:p>
        </p:txBody>
      </p:sp>
      <p:sp>
        <p:nvSpPr>
          <p:cNvPr id="2699" name="Google Shape;2699;p188"/>
          <p:cNvSpPr txBox="1"/>
          <p:nvPr/>
        </p:nvSpPr>
        <p:spPr>
          <a:xfrm>
            <a:off x="5318874" y="527909"/>
            <a:ext cx="1550700" cy="37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03030"/>
                </a:solidFill>
                <a:latin typeface="Roboto"/>
                <a:ea typeface="Roboto"/>
                <a:cs typeface="Roboto"/>
                <a:sym typeface="Roboto"/>
              </a:rPr>
              <a:t>RUNTIME</a:t>
            </a:r>
            <a:endParaRPr b="1" i="0" sz="1400" u="none" cap="none" strike="noStrike">
              <a:solidFill>
                <a:srgbClr val="303030"/>
              </a:solidFill>
              <a:latin typeface="Roboto"/>
              <a:ea typeface="Roboto"/>
              <a:cs typeface="Roboto"/>
              <a:sym typeface="Roboto"/>
            </a:endParaRPr>
          </a:p>
        </p:txBody>
      </p:sp>
      <p:sp>
        <p:nvSpPr>
          <p:cNvPr id="2700" name="Google Shape;2700;p188"/>
          <p:cNvSpPr txBox="1"/>
          <p:nvPr/>
        </p:nvSpPr>
        <p:spPr>
          <a:xfrm>
            <a:off x="4969463" y="2021971"/>
            <a:ext cx="15507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solidFill>
                  <a:srgbClr val="303030"/>
                </a:solidFill>
                <a:latin typeface="Roboto Medium"/>
                <a:ea typeface="Roboto Medium"/>
                <a:cs typeface="Roboto Medium"/>
                <a:sym typeface="Roboto Medium"/>
              </a:rPr>
              <a:t>timestamp</a:t>
            </a:r>
            <a:endParaRPr i="0" sz="1200" u="none" cap="none" strike="noStrike">
              <a:solidFill>
                <a:srgbClr val="303030"/>
              </a:solidFill>
              <a:latin typeface="Roboto Medium"/>
              <a:ea typeface="Roboto Medium"/>
              <a:cs typeface="Roboto Medium"/>
              <a:sym typeface="Roboto Medium"/>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189"/>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Hard Fork Upgrades</a:t>
            </a:r>
            <a:endParaRPr>
              <a:solidFill>
                <a:srgbClr val="FFFFFF"/>
              </a:solidFill>
            </a:endParaRPr>
          </a:p>
        </p:txBody>
      </p:sp>
      <p:grpSp>
        <p:nvGrpSpPr>
          <p:cNvPr id="2706" name="Google Shape;2706;p189"/>
          <p:cNvGrpSpPr/>
          <p:nvPr/>
        </p:nvGrpSpPr>
        <p:grpSpPr>
          <a:xfrm>
            <a:off x="480794" y="1363473"/>
            <a:ext cx="1315652" cy="1243556"/>
            <a:chOff x="5266769" y="1445626"/>
            <a:chExt cx="1879503" cy="1855500"/>
          </a:xfrm>
        </p:grpSpPr>
        <p:sp>
          <p:nvSpPr>
            <p:cNvPr id="2707" name="Google Shape;2707;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89"/>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OLD LOGIC</a:t>
              </a:r>
              <a:endParaRPr b="1" sz="2400">
                <a:solidFill>
                  <a:srgbClr val="FFFFFF"/>
                </a:solidFill>
                <a:latin typeface="Roboto"/>
                <a:ea typeface="Roboto"/>
                <a:cs typeface="Roboto"/>
                <a:sym typeface="Roboto"/>
              </a:endParaRPr>
            </a:p>
          </p:txBody>
        </p:sp>
        <p:sp>
          <p:nvSpPr>
            <p:cNvPr id="2710" name="Google Shape;2710;p189"/>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1" name="Google Shape;2711;p189"/>
          <p:cNvGrpSpPr/>
          <p:nvPr/>
        </p:nvGrpSpPr>
        <p:grpSpPr>
          <a:xfrm>
            <a:off x="1788724" y="1363473"/>
            <a:ext cx="1315652" cy="1243556"/>
            <a:chOff x="5266769" y="1445626"/>
            <a:chExt cx="1879503" cy="1855500"/>
          </a:xfrm>
        </p:grpSpPr>
        <p:sp>
          <p:nvSpPr>
            <p:cNvPr id="2712" name="Google Shape;2712;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89"/>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OLD LOGIC</a:t>
              </a:r>
              <a:endParaRPr b="1" sz="2400">
                <a:solidFill>
                  <a:srgbClr val="FFFFFF"/>
                </a:solidFill>
                <a:latin typeface="Roboto"/>
                <a:ea typeface="Roboto"/>
                <a:cs typeface="Roboto"/>
                <a:sym typeface="Roboto"/>
              </a:endParaRPr>
            </a:p>
          </p:txBody>
        </p:sp>
        <p:sp>
          <p:nvSpPr>
            <p:cNvPr id="2715" name="Google Shape;2715;p189"/>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189"/>
          <p:cNvGrpSpPr/>
          <p:nvPr/>
        </p:nvGrpSpPr>
        <p:grpSpPr>
          <a:xfrm>
            <a:off x="3096654" y="1363473"/>
            <a:ext cx="1315652" cy="1243556"/>
            <a:chOff x="5266769" y="1445626"/>
            <a:chExt cx="1879503" cy="1855500"/>
          </a:xfrm>
        </p:grpSpPr>
        <p:sp>
          <p:nvSpPr>
            <p:cNvPr id="2717" name="Google Shape;2717;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9"/>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OLD LOGIC</a:t>
              </a:r>
              <a:endParaRPr b="1" sz="2400">
                <a:solidFill>
                  <a:srgbClr val="FFFFFF"/>
                </a:solidFill>
                <a:latin typeface="Roboto"/>
                <a:ea typeface="Roboto"/>
                <a:cs typeface="Roboto"/>
                <a:sym typeface="Roboto"/>
              </a:endParaRPr>
            </a:p>
          </p:txBody>
        </p:sp>
        <p:sp>
          <p:nvSpPr>
            <p:cNvPr id="2720" name="Google Shape;2720;p189"/>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189"/>
          <p:cNvGrpSpPr/>
          <p:nvPr/>
        </p:nvGrpSpPr>
        <p:grpSpPr>
          <a:xfrm>
            <a:off x="4404584" y="1363473"/>
            <a:ext cx="1315652" cy="1243556"/>
            <a:chOff x="5266769" y="1445626"/>
            <a:chExt cx="1879503" cy="1855500"/>
          </a:xfrm>
        </p:grpSpPr>
        <p:sp>
          <p:nvSpPr>
            <p:cNvPr id="2722" name="Google Shape;2722;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9"/>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OLD LOGIC</a:t>
              </a:r>
              <a:endParaRPr b="1" sz="2400">
                <a:solidFill>
                  <a:srgbClr val="FFFFFF"/>
                </a:solidFill>
                <a:latin typeface="Roboto"/>
                <a:ea typeface="Roboto"/>
                <a:cs typeface="Roboto"/>
                <a:sym typeface="Roboto"/>
              </a:endParaRPr>
            </a:p>
          </p:txBody>
        </p:sp>
        <p:sp>
          <p:nvSpPr>
            <p:cNvPr id="2725" name="Google Shape;2725;p189"/>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189"/>
          <p:cNvGrpSpPr/>
          <p:nvPr/>
        </p:nvGrpSpPr>
        <p:grpSpPr>
          <a:xfrm>
            <a:off x="5712514" y="1363473"/>
            <a:ext cx="1315652" cy="1243556"/>
            <a:chOff x="5266769" y="1445626"/>
            <a:chExt cx="1879503" cy="1855500"/>
          </a:xfrm>
        </p:grpSpPr>
        <p:sp>
          <p:nvSpPr>
            <p:cNvPr id="2727" name="Google Shape;2727;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89"/>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OLD LOGIC</a:t>
              </a:r>
              <a:endParaRPr b="1" sz="2400">
                <a:solidFill>
                  <a:srgbClr val="FFFFFF"/>
                </a:solidFill>
                <a:latin typeface="Roboto"/>
                <a:ea typeface="Roboto"/>
                <a:cs typeface="Roboto"/>
                <a:sym typeface="Roboto"/>
              </a:endParaRPr>
            </a:p>
          </p:txBody>
        </p:sp>
        <p:sp>
          <p:nvSpPr>
            <p:cNvPr id="2730" name="Google Shape;2730;p189"/>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189"/>
          <p:cNvGrpSpPr/>
          <p:nvPr/>
        </p:nvGrpSpPr>
        <p:grpSpPr>
          <a:xfrm>
            <a:off x="7020444" y="1363473"/>
            <a:ext cx="1315652" cy="1243556"/>
            <a:chOff x="5266769" y="1445626"/>
            <a:chExt cx="1879503" cy="1855500"/>
          </a:xfrm>
        </p:grpSpPr>
        <p:sp>
          <p:nvSpPr>
            <p:cNvPr id="2732" name="Google Shape;2732;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89"/>
            <p:cNvSpPr/>
            <p:nvPr/>
          </p:nvSpPr>
          <p:spPr>
            <a:xfrm>
              <a:off x="5591250" y="1495852"/>
              <a:ext cx="1497000" cy="328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OLD LOGIC</a:t>
              </a:r>
              <a:endParaRPr b="1" sz="2400">
                <a:solidFill>
                  <a:srgbClr val="FFFFFF"/>
                </a:solidFill>
                <a:latin typeface="Roboto"/>
                <a:ea typeface="Roboto"/>
                <a:cs typeface="Roboto"/>
                <a:sym typeface="Roboto"/>
              </a:endParaRPr>
            </a:p>
          </p:txBody>
        </p:sp>
        <p:sp>
          <p:nvSpPr>
            <p:cNvPr id="2735" name="Google Shape;2735;p189"/>
            <p:cNvSpPr/>
            <p:nvPr/>
          </p:nvSpPr>
          <p:spPr>
            <a:xfrm>
              <a:off x="5266769" y="2224850"/>
              <a:ext cx="364800" cy="297000"/>
            </a:xfrm>
            <a:prstGeom prst="rightArrow">
              <a:avLst>
                <a:gd fmla="val 50000" name="adj1"/>
                <a:gd fmla="val 50000" name="adj2"/>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189"/>
          <p:cNvGrpSpPr/>
          <p:nvPr/>
        </p:nvGrpSpPr>
        <p:grpSpPr>
          <a:xfrm>
            <a:off x="3283976" y="3132123"/>
            <a:ext cx="1128330" cy="1243556"/>
            <a:chOff x="5534372" y="1445626"/>
            <a:chExt cx="1611900" cy="1855500"/>
          </a:xfrm>
        </p:grpSpPr>
        <p:sp>
          <p:nvSpPr>
            <p:cNvPr id="2737" name="Google Shape;2737;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89"/>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NEW LOGIC</a:t>
              </a:r>
              <a:endParaRPr b="1" sz="2400">
                <a:solidFill>
                  <a:srgbClr val="FFFFFF"/>
                </a:solidFill>
                <a:latin typeface="Roboto"/>
                <a:ea typeface="Roboto"/>
                <a:cs typeface="Roboto"/>
                <a:sym typeface="Roboto"/>
              </a:endParaRPr>
            </a:p>
          </p:txBody>
        </p:sp>
      </p:grpSp>
      <p:grpSp>
        <p:nvGrpSpPr>
          <p:cNvPr id="2740" name="Google Shape;2740;p189"/>
          <p:cNvGrpSpPr/>
          <p:nvPr/>
        </p:nvGrpSpPr>
        <p:grpSpPr>
          <a:xfrm>
            <a:off x="4404584" y="3132123"/>
            <a:ext cx="1315652" cy="1243556"/>
            <a:chOff x="5266769" y="1445626"/>
            <a:chExt cx="1879503" cy="1855500"/>
          </a:xfrm>
        </p:grpSpPr>
        <p:sp>
          <p:nvSpPr>
            <p:cNvPr id="2741" name="Google Shape;2741;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9"/>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NEW LOGIC</a:t>
              </a:r>
              <a:endParaRPr b="1" sz="2400">
                <a:solidFill>
                  <a:srgbClr val="FFFFFF"/>
                </a:solidFill>
                <a:latin typeface="Roboto"/>
                <a:ea typeface="Roboto"/>
                <a:cs typeface="Roboto"/>
                <a:sym typeface="Roboto"/>
              </a:endParaRPr>
            </a:p>
          </p:txBody>
        </p:sp>
        <p:sp>
          <p:nvSpPr>
            <p:cNvPr id="2744" name="Google Shape;2744;p189"/>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189"/>
          <p:cNvGrpSpPr/>
          <p:nvPr/>
        </p:nvGrpSpPr>
        <p:grpSpPr>
          <a:xfrm>
            <a:off x="5712514" y="3132123"/>
            <a:ext cx="1315652" cy="1243556"/>
            <a:chOff x="5266769" y="1445626"/>
            <a:chExt cx="1879503" cy="1855500"/>
          </a:xfrm>
        </p:grpSpPr>
        <p:sp>
          <p:nvSpPr>
            <p:cNvPr id="2746" name="Google Shape;2746;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89"/>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NEW LOGIC</a:t>
              </a:r>
              <a:endParaRPr b="1" sz="2400">
                <a:solidFill>
                  <a:srgbClr val="FFFFFF"/>
                </a:solidFill>
                <a:latin typeface="Roboto"/>
                <a:ea typeface="Roboto"/>
                <a:cs typeface="Roboto"/>
                <a:sym typeface="Roboto"/>
              </a:endParaRPr>
            </a:p>
          </p:txBody>
        </p:sp>
        <p:sp>
          <p:nvSpPr>
            <p:cNvPr id="2749" name="Google Shape;2749;p189"/>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189"/>
          <p:cNvGrpSpPr/>
          <p:nvPr/>
        </p:nvGrpSpPr>
        <p:grpSpPr>
          <a:xfrm>
            <a:off x="7020444" y="3132123"/>
            <a:ext cx="1315652" cy="1243556"/>
            <a:chOff x="5266769" y="1445626"/>
            <a:chExt cx="1879503" cy="1855500"/>
          </a:xfrm>
        </p:grpSpPr>
        <p:sp>
          <p:nvSpPr>
            <p:cNvPr id="2751" name="Google Shape;2751;p18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89"/>
            <p:cNvSpPr/>
            <p:nvPr/>
          </p:nvSpPr>
          <p:spPr>
            <a:xfrm>
              <a:off x="5591250" y="1495852"/>
              <a:ext cx="1497000" cy="328500"/>
            </a:xfrm>
            <a:prstGeom prst="rect">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89"/>
            <p:cNvSpPr/>
            <p:nvPr/>
          </p:nvSpPr>
          <p:spPr>
            <a:xfrm>
              <a:off x="5591189" y="1882152"/>
              <a:ext cx="1497000" cy="1360800"/>
            </a:xfrm>
            <a:prstGeom prst="rect">
              <a:avLst/>
            </a:prstGeom>
            <a:solidFill>
              <a:srgbClr val="B4B5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NEW LOGIC</a:t>
              </a:r>
              <a:endParaRPr b="1" sz="2400">
                <a:solidFill>
                  <a:srgbClr val="FFFFFF"/>
                </a:solidFill>
                <a:latin typeface="Roboto"/>
                <a:ea typeface="Roboto"/>
                <a:cs typeface="Roboto"/>
                <a:sym typeface="Roboto"/>
              </a:endParaRPr>
            </a:p>
          </p:txBody>
        </p:sp>
        <p:sp>
          <p:nvSpPr>
            <p:cNvPr id="2754" name="Google Shape;2754;p189"/>
            <p:cNvSpPr/>
            <p:nvPr/>
          </p:nvSpPr>
          <p:spPr>
            <a:xfrm>
              <a:off x="5266769" y="2224850"/>
              <a:ext cx="364800" cy="297000"/>
            </a:xfrm>
            <a:prstGeom prst="rightArrow">
              <a:avLst>
                <a:gd fmla="val 50000" name="adj1"/>
                <a:gd fmla="val 50000" name="adj2"/>
              </a:avLst>
            </a:prstGeom>
            <a:solidFill>
              <a:srgbClr val="FF1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5" name="Google Shape;2755;p189"/>
          <p:cNvSpPr/>
          <p:nvPr/>
        </p:nvSpPr>
        <p:spPr>
          <a:xfrm flipH="1" rot="10800000">
            <a:off x="2505456" y="2759550"/>
            <a:ext cx="667200" cy="1178700"/>
          </a:xfrm>
          <a:prstGeom prst="bentArrow">
            <a:avLst>
              <a:gd fmla="val 20831" name="adj1"/>
              <a:gd fmla="val 23610" name="adj2"/>
              <a:gd fmla="val 22227" name="adj3"/>
              <a:gd fmla="val 43052" name="adj4"/>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89"/>
          <p:cNvSpPr txBox="1"/>
          <p:nvPr>
            <p:ph idx="4294967295" type="body"/>
          </p:nvPr>
        </p:nvSpPr>
        <p:spPr>
          <a:xfrm>
            <a:off x="271325" y="2759550"/>
            <a:ext cx="2122800" cy="134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Not all nodes upgrade their software</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760" name="Shape 2760"/>
        <p:cNvGrpSpPr/>
        <p:nvPr/>
      </p:nvGrpSpPr>
      <p:grpSpPr>
        <a:xfrm>
          <a:off x="0" y="0"/>
          <a:ext cx="0" cy="0"/>
          <a:chOff x="0" y="0"/>
          <a:chExt cx="0" cy="0"/>
        </a:xfrm>
      </p:grpSpPr>
      <p:pic>
        <p:nvPicPr>
          <p:cNvPr id="2761" name="Google Shape;2761;p190"/>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grpSp>
        <p:nvGrpSpPr>
          <p:cNvPr id="2082" name="Google Shape;2082;p128"/>
          <p:cNvGrpSpPr/>
          <p:nvPr/>
        </p:nvGrpSpPr>
        <p:grpSpPr>
          <a:xfrm>
            <a:off x="223038" y="202150"/>
            <a:ext cx="8697923" cy="4739200"/>
            <a:chOff x="223038" y="202150"/>
            <a:chExt cx="8697923" cy="4739200"/>
          </a:xfrm>
        </p:grpSpPr>
        <p:sp>
          <p:nvSpPr>
            <p:cNvPr id="2083" name="Google Shape;2083;p128"/>
            <p:cNvSpPr/>
            <p:nvPr/>
          </p:nvSpPr>
          <p:spPr>
            <a:xfrm>
              <a:off x="6592375" y="998101"/>
              <a:ext cx="519000" cy="5190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4" name="Google Shape;2084;p128"/>
            <p:cNvPicPr preferRelativeResize="0"/>
            <p:nvPr/>
          </p:nvPicPr>
          <p:blipFill>
            <a:blip r:embed="rId3">
              <a:alphaModFix/>
            </a:blip>
            <a:stretch>
              <a:fillRect/>
            </a:stretch>
          </p:blipFill>
          <p:spPr>
            <a:xfrm>
              <a:off x="223038" y="202150"/>
              <a:ext cx="8697923" cy="4739200"/>
            </a:xfrm>
            <a:prstGeom prst="rect">
              <a:avLst/>
            </a:prstGeom>
            <a:noFill/>
            <a:ln>
              <a:noFill/>
            </a:ln>
          </p:spPr>
        </p:pic>
      </p:grpSp>
      <p:sp>
        <p:nvSpPr>
          <p:cNvPr id="2085" name="Google Shape;2085;p128"/>
          <p:cNvSpPr txBox="1"/>
          <p:nvPr>
            <p:ph idx="1" type="body"/>
          </p:nvPr>
        </p:nvSpPr>
        <p:spPr>
          <a:xfrm>
            <a:off x="0" y="4557475"/>
            <a:ext cx="34242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Coins with market cap greater than $1B</a:t>
            </a:r>
            <a:endParaRPr/>
          </a:p>
        </p:txBody>
      </p:sp>
      <p:sp>
        <p:nvSpPr>
          <p:cNvPr id="2086" name="Google Shape;2086;p128"/>
          <p:cNvSpPr txBox="1"/>
          <p:nvPr>
            <p:ph idx="1" type="body"/>
          </p:nvPr>
        </p:nvSpPr>
        <p:spPr>
          <a:xfrm>
            <a:off x="0" y="3804050"/>
            <a:ext cx="2097300" cy="6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Dec 2021</a:t>
            </a:r>
            <a:endParaRPr sz="3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765" name="Shape 2765"/>
        <p:cNvGrpSpPr/>
        <p:nvPr/>
      </p:nvGrpSpPr>
      <p:grpSpPr>
        <a:xfrm>
          <a:off x="0" y="0"/>
          <a:ext cx="0" cy="0"/>
          <a:chOff x="0" y="0"/>
          <a:chExt cx="0" cy="0"/>
        </a:xfrm>
      </p:grpSpPr>
      <p:pic>
        <p:nvPicPr>
          <p:cNvPr id="2766" name="Google Shape;2766;p191"/>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113B"/>
        </a:solidFill>
      </p:bgPr>
    </p:bg>
    <p:spTree>
      <p:nvGrpSpPr>
        <p:cNvPr id="2770" name="Shape 2770"/>
        <p:cNvGrpSpPr/>
        <p:nvPr/>
      </p:nvGrpSpPr>
      <p:grpSpPr>
        <a:xfrm>
          <a:off x="0" y="0"/>
          <a:ext cx="0" cy="0"/>
          <a:chOff x="0" y="0"/>
          <a:chExt cx="0" cy="0"/>
        </a:xfrm>
      </p:grpSpPr>
      <p:pic>
        <p:nvPicPr>
          <p:cNvPr id="2771" name="Google Shape;2771;p192"/>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193"/>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solidFill>
                  <a:srgbClr val="FE1864"/>
                </a:solidFill>
              </a:rPr>
              <a:t>45 Upgrades</a:t>
            </a:r>
            <a:endParaRPr sz="9600">
              <a:solidFill>
                <a:srgbClr val="FE1864"/>
              </a:solidFill>
            </a:endParaRPr>
          </a:p>
        </p:txBody>
      </p:sp>
      <p:sp>
        <p:nvSpPr>
          <p:cNvPr id="2777" name="Google Shape;2777;p19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on Polkadot so far…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194"/>
          <p:cNvSpPr txBox="1"/>
          <p:nvPr>
            <p:ph idx="1" type="body"/>
          </p:nvPr>
        </p:nvSpPr>
        <p:spPr>
          <a:xfrm>
            <a:off x="311700" y="112552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Fix important security vulnerabilities</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Change core rules in the protocol</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Add new functionality</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Repair chain state</a:t>
            </a:r>
            <a:endParaRPr>
              <a:latin typeface="Roboto Light"/>
              <a:ea typeface="Roboto Light"/>
              <a:cs typeface="Roboto Light"/>
              <a:sym typeface="Roboto Light"/>
            </a:endParaRPr>
          </a:p>
          <a:p>
            <a:pPr indent="-381000" lvl="0" marL="457200" rtl="0" algn="l">
              <a:spcBef>
                <a:spcPts val="0"/>
              </a:spcBef>
              <a:spcAft>
                <a:spcPts val="0"/>
              </a:spcAft>
              <a:buClr>
                <a:srgbClr val="FF1864"/>
              </a:buClr>
              <a:buSzPts val="2400"/>
              <a:buFont typeface="Roboto Light"/>
              <a:buChar char="➢"/>
            </a:pPr>
            <a:r>
              <a:rPr lang="en">
                <a:solidFill>
                  <a:srgbClr val="FF1864"/>
                </a:solidFill>
                <a:latin typeface="Roboto Light"/>
                <a:ea typeface="Roboto Light"/>
                <a:cs typeface="Roboto Light"/>
                <a:sym typeface="Roboto Light"/>
              </a:rPr>
              <a:t>Hard fork upgrades require a lot of coordination</a:t>
            </a:r>
            <a:endParaRPr>
              <a:solidFill>
                <a:srgbClr val="FF1864"/>
              </a:solidFill>
              <a:latin typeface="Roboto Light"/>
              <a:ea typeface="Roboto Light"/>
              <a:cs typeface="Roboto Light"/>
              <a:sym typeface="Roboto Light"/>
            </a:endParaRPr>
          </a:p>
          <a:p>
            <a:pPr indent="-381000" lvl="0" marL="457200" rtl="0" algn="l">
              <a:spcBef>
                <a:spcPts val="0"/>
              </a:spcBef>
              <a:spcAft>
                <a:spcPts val="0"/>
              </a:spcAft>
              <a:buClr>
                <a:srgbClr val="FF1864"/>
              </a:buClr>
              <a:buSzPts val="2400"/>
              <a:buFont typeface="Roboto Light"/>
              <a:buChar char="➢"/>
            </a:pPr>
            <a:r>
              <a:rPr lang="en">
                <a:solidFill>
                  <a:srgbClr val="FF1864"/>
                </a:solidFill>
                <a:latin typeface="Roboto Light"/>
                <a:ea typeface="Roboto Light"/>
                <a:cs typeface="Roboto Light"/>
                <a:sym typeface="Roboto Light"/>
              </a:rPr>
              <a:t>Unclear governance/signaling around upgrades</a:t>
            </a:r>
            <a:endParaRPr>
              <a:solidFill>
                <a:srgbClr val="FF1864"/>
              </a:solidFill>
              <a:latin typeface="Roboto Light"/>
              <a:ea typeface="Roboto Light"/>
              <a:cs typeface="Roboto Light"/>
              <a:sym typeface="Roboto Light"/>
            </a:endParaRPr>
          </a:p>
        </p:txBody>
      </p:sp>
      <p:sp>
        <p:nvSpPr>
          <p:cNvPr id="2783" name="Google Shape;2783;p194"/>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 Need for Upgrades</a:t>
            </a:r>
            <a:endParaRPr>
              <a:solidFill>
                <a:srgbClr val="FFFFFF"/>
              </a:solidFill>
            </a:endParaRPr>
          </a:p>
        </p:txBody>
      </p:sp>
      <p:pic>
        <p:nvPicPr>
          <p:cNvPr id="2784" name="Google Shape;2784;p194"/>
          <p:cNvPicPr preferRelativeResize="0"/>
          <p:nvPr/>
        </p:nvPicPr>
        <p:blipFill>
          <a:blip r:embed="rId3">
            <a:alphaModFix/>
          </a:blip>
          <a:stretch>
            <a:fillRect/>
          </a:stretch>
        </p:blipFill>
        <p:spPr>
          <a:xfrm>
            <a:off x="6067000" y="670500"/>
            <a:ext cx="2286000" cy="2286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195"/>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Governing Runtime Upgrades</a:t>
            </a:r>
            <a:endParaRPr>
              <a:solidFill>
                <a:srgbClr val="FFFFFF"/>
              </a:solidFill>
            </a:endParaRPr>
          </a:p>
        </p:txBody>
      </p:sp>
      <p:sp>
        <p:nvSpPr>
          <p:cNvPr id="2790" name="Google Shape;2790;p195"/>
          <p:cNvSpPr txBox="1"/>
          <p:nvPr>
            <p:ph idx="1" type="body"/>
          </p:nvPr>
        </p:nvSpPr>
        <p:spPr>
          <a:xfrm>
            <a:off x="311700" y="1125525"/>
            <a:ext cx="49329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Runtime code is accessible through </a:t>
            </a:r>
            <a:r>
              <a:rPr lang="en">
                <a:solidFill>
                  <a:srgbClr val="FF1864"/>
                </a:solidFill>
                <a:latin typeface="Roboto Light"/>
                <a:ea typeface="Roboto Light"/>
                <a:cs typeface="Roboto Light"/>
                <a:sym typeface="Roboto Light"/>
              </a:rPr>
              <a:t>on-chain governance</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Sudo Pallet</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Democracy Pallet</a:t>
            </a:r>
            <a:endParaRPr>
              <a:latin typeface="Roboto Light"/>
              <a:ea typeface="Roboto Light"/>
              <a:cs typeface="Roboto Light"/>
              <a:sym typeface="Roboto Light"/>
            </a:endParaRPr>
          </a:p>
          <a:p>
            <a:pPr indent="-381000" lvl="0" marL="457200" rtl="0" algn="l">
              <a:spcBef>
                <a:spcPts val="0"/>
              </a:spcBef>
              <a:spcAft>
                <a:spcPts val="0"/>
              </a:spcAft>
              <a:buSzPts val="2400"/>
              <a:buFont typeface="Roboto Light"/>
              <a:buChar char="●"/>
            </a:pPr>
            <a:r>
              <a:rPr lang="en">
                <a:latin typeface="Roboto Light"/>
                <a:ea typeface="Roboto Light"/>
                <a:cs typeface="Roboto Light"/>
                <a:sym typeface="Roboto Light"/>
              </a:rPr>
              <a:t>Your own module and logic</a:t>
            </a:r>
            <a:endParaRPr>
              <a:latin typeface="Roboto Light"/>
              <a:ea typeface="Roboto Light"/>
              <a:cs typeface="Roboto Light"/>
              <a:sym typeface="Roboto Light"/>
            </a:endParaRPr>
          </a:p>
          <a:p>
            <a:pPr indent="-381000" lvl="0" marL="457200" rtl="0" algn="l">
              <a:spcBef>
                <a:spcPts val="0"/>
              </a:spcBef>
              <a:spcAft>
                <a:spcPts val="0"/>
              </a:spcAft>
              <a:buClr>
                <a:srgbClr val="FF1864"/>
              </a:buClr>
              <a:buSzPts val="2400"/>
              <a:buChar char="●"/>
            </a:pPr>
            <a:r>
              <a:rPr b="1" lang="en">
                <a:solidFill>
                  <a:srgbClr val="FF1864"/>
                </a:solidFill>
              </a:rPr>
              <a:t>Runtime Upgrades are Optional</a:t>
            </a:r>
            <a:endParaRPr b="1">
              <a:solidFill>
                <a:srgbClr val="FF1864"/>
              </a:solidFill>
            </a:endParaRPr>
          </a:p>
        </p:txBody>
      </p:sp>
      <p:pic>
        <p:nvPicPr>
          <p:cNvPr id="2791" name="Google Shape;2791;p195"/>
          <p:cNvPicPr preferRelativeResize="0"/>
          <p:nvPr/>
        </p:nvPicPr>
        <p:blipFill>
          <a:blip r:embed="rId3">
            <a:alphaModFix/>
          </a:blip>
          <a:stretch>
            <a:fillRect/>
          </a:stretch>
        </p:blipFill>
        <p:spPr>
          <a:xfrm>
            <a:off x="5900877" y="1416675"/>
            <a:ext cx="2142574" cy="21425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5" name="Shape 2795"/>
        <p:cNvGrpSpPr/>
        <p:nvPr/>
      </p:nvGrpSpPr>
      <p:grpSpPr>
        <a:xfrm>
          <a:off x="0" y="0"/>
          <a:ext cx="0" cy="0"/>
          <a:chOff x="0" y="0"/>
          <a:chExt cx="0" cy="0"/>
        </a:xfrm>
      </p:grpSpPr>
      <p:sp>
        <p:nvSpPr>
          <p:cNvPr id="2796" name="Google Shape;2796;p196"/>
          <p:cNvSpPr txBox="1"/>
          <p:nvPr>
            <p:ph type="title"/>
          </p:nvPr>
        </p:nvSpPr>
        <p:spPr>
          <a:xfrm>
            <a:off x="311700" y="26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rPr>
              <a:t>Treasury</a:t>
            </a:r>
            <a:endParaRPr>
              <a:solidFill>
                <a:srgbClr val="F2F2F2"/>
              </a:solidFill>
            </a:endParaRPr>
          </a:p>
        </p:txBody>
      </p:sp>
      <p:sp>
        <p:nvSpPr>
          <p:cNvPr id="2797" name="Google Shape;2797;p196"/>
          <p:cNvSpPr txBox="1"/>
          <p:nvPr>
            <p:ph idx="1" type="body"/>
          </p:nvPr>
        </p:nvSpPr>
        <p:spPr>
          <a:xfrm>
            <a:off x="311700" y="1125525"/>
            <a:ext cx="41298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t>Polkadot ensures that a portion of all network fees is collected to the treasury. The treasury is managed by governance, and tokens are burned if they are not spent.</a:t>
            </a:r>
            <a:endParaRPr sz="1800"/>
          </a:p>
          <a:p>
            <a:pPr indent="0" lvl="0" marL="0" rtl="0" algn="l">
              <a:lnSpc>
                <a:spcPct val="115000"/>
              </a:lnSpc>
              <a:spcBef>
                <a:spcPts val="1200"/>
              </a:spcBef>
              <a:spcAft>
                <a:spcPts val="0"/>
              </a:spcAft>
              <a:buNone/>
            </a:pPr>
            <a:r>
              <a:rPr lang="en" sz="1800"/>
              <a:t>The intention of the treasury is to pay people to help grow Polkadot itself. As tokens are burned, this creates pressure to fund public projects.</a:t>
            </a:r>
            <a:endParaRPr sz="1800"/>
          </a:p>
          <a:p>
            <a:pPr indent="0" lvl="0" marL="0" rtl="0" algn="l">
              <a:spcBef>
                <a:spcPts val="1200"/>
              </a:spcBef>
              <a:spcAft>
                <a:spcPts val="1600"/>
              </a:spcAft>
              <a:buNone/>
            </a:pPr>
            <a:r>
              <a:t/>
            </a:r>
            <a:endParaRPr sz="1800"/>
          </a:p>
        </p:txBody>
      </p:sp>
      <p:pic>
        <p:nvPicPr>
          <p:cNvPr id="2798" name="Google Shape;2798;p196"/>
          <p:cNvPicPr preferRelativeResize="0"/>
          <p:nvPr/>
        </p:nvPicPr>
        <p:blipFill>
          <a:blip r:embed="rId3">
            <a:alphaModFix/>
          </a:blip>
          <a:stretch>
            <a:fillRect/>
          </a:stretch>
        </p:blipFill>
        <p:spPr>
          <a:xfrm>
            <a:off x="5028600" y="990775"/>
            <a:ext cx="3963000" cy="324245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197"/>
          <p:cNvSpPr txBox="1"/>
          <p:nvPr>
            <p:ph type="ctrTitle"/>
          </p:nvPr>
        </p:nvSpPr>
        <p:spPr>
          <a:xfrm>
            <a:off x="311708" y="58996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a:p>
            <a:pPr indent="0" lvl="0" marL="0" rtl="0" algn="ctr">
              <a:spcBef>
                <a:spcPts val="0"/>
              </a:spcBef>
              <a:spcAft>
                <a:spcPts val="0"/>
              </a:spcAft>
              <a:buNone/>
            </a:pPr>
            <a:r>
              <a:rPr lang="en"/>
              <a:t>What did I miss?</a:t>
            </a:r>
            <a:endParaRPr/>
          </a:p>
        </p:txBody>
      </p:sp>
      <p:sp>
        <p:nvSpPr>
          <p:cNvPr id="2804" name="Google Shape;2804;p197"/>
          <p:cNvSpPr txBox="1"/>
          <p:nvPr/>
        </p:nvSpPr>
        <p:spPr>
          <a:xfrm>
            <a:off x="1985700" y="3468825"/>
            <a:ext cx="363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Light"/>
                <a:ea typeface="Roboto Light"/>
                <a:cs typeface="Roboto Light"/>
                <a:sym typeface="Roboto Light"/>
              </a:rPr>
              <a:t>Collators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a:solidFill>
                  <a:schemeClr val="dk1"/>
                </a:solidFill>
                <a:latin typeface="Roboto Light"/>
                <a:ea typeface="Roboto Light"/>
                <a:cs typeface="Roboto Light"/>
                <a:sym typeface="Roboto Light"/>
              </a:rPr>
              <a:t>Type 1 type 2</a:t>
            </a:r>
            <a:endParaRPr>
              <a:solidFill>
                <a:schemeClr val="dk1"/>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pic>
        <p:nvPicPr>
          <p:cNvPr id="2091" name="Google Shape;2091;p129"/>
          <p:cNvPicPr preferRelativeResize="0"/>
          <p:nvPr/>
        </p:nvPicPr>
        <p:blipFill rotWithShape="1">
          <a:blip r:embed="rId3">
            <a:alphaModFix/>
          </a:blip>
          <a:srcRect b="0" l="0" r="0" t="0"/>
          <a:stretch/>
        </p:blipFill>
        <p:spPr>
          <a:xfrm>
            <a:off x="-12" y="285762"/>
            <a:ext cx="9144000" cy="4572000"/>
          </a:xfrm>
          <a:prstGeom prst="rect">
            <a:avLst/>
          </a:prstGeom>
          <a:noFill/>
          <a:ln>
            <a:noFill/>
          </a:ln>
        </p:spPr>
      </p:pic>
      <p:sp>
        <p:nvSpPr>
          <p:cNvPr id="2092" name="Google Shape;2092;p129"/>
          <p:cNvSpPr txBox="1"/>
          <p:nvPr>
            <p:ph idx="4294967295" type="ctrTitle"/>
          </p:nvPr>
        </p:nvSpPr>
        <p:spPr>
          <a:xfrm>
            <a:off x="311708" y="1545438"/>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FUTURE WILL HAVE</a:t>
            </a:r>
            <a:endParaRPr/>
          </a:p>
          <a:p>
            <a:pPr indent="0" lvl="0" marL="0" rtl="0" algn="l">
              <a:spcBef>
                <a:spcPts val="0"/>
              </a:spcBef>
              <a:spcAft>
                <a:spcPts val="0"/>
              </a:spcAft>
              <a:buNone/>
            </a:pPr>
            <a:r>
              <a:rPr lang="en" sz="6000">
                <a:solidFill>
                  <a:srgbClr val="FE1864"/>
                </a:solidFill>
                <a:latin typeface="Lato Black"/>
                <a:ea typeface="Lato Black"/>
                <a:cs typeface="Lato Black"/>
                <a:sym typeface="Lato Black"/>
              </a:rPr>
              <a:t>MANY BLOCKCHAINS</a:t>
            </a:r>
            <a:endParaRPr sz="6000">
              <a:solidFill>
                <a:srgbClr val="FE1864"/>
              </a:solidFill>
              <a:latin typeface="Lato Black"/>
              <a:ea typeface="Lato Black"/>
              <a:cs typeface="Lato Black"/>
              <a:sym typeface="Lat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pic>
        <p:nvPicPr>
          <p:cNvPr id="2097" name="Google Shape;2097;p130"/>
          <p:cNvPicPr preferRelativeResize="0"/>
          <p:nvPr/>
        </p:nvPicPr>
        <p:blipFill rotWithShape="1">
          <a:blip r:embed="rId3">
            <a:alphaModFix/>
          </a:blip>
          <a:srcRect b="0" l="0" r="0" t="0"/>
          <a:stretch/>
        </p:blipFill>
        <p:spPr>
          <a:xfrm>
            <a:off x="2133600" y="284871"/>
            <a:ext cx="9144000" cy="4573758"/>
          </a:xfrm>
          <a:prstGeom prst="rect">
            <a:avLst/>
          </a:prstGeom>
          <a:noFill/>
          <a:ln>
            <a:noFill/>
          </a:ln>
        </p:spPr>
      </p:pic>
      <p:sp>
        <p:nvSpPr>
          <p:cNvPr id="2098" name="Google Shape;2098;p130"/>
          <p:cNvSpPr txBox="1"/>
          <p:nvPr/>
        </p:nvSpPr>
        <p:spPr>
          <a:xfrm>
            <a:off x="311708" y="1545438"/>
            <a:ext cx="8520600" cy="20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Roboto Medium"/>
                <a:ea typeface="Roboto Medium"/>
                <a:cs typeface="Roboto Medium"/>
                <a:sym typeface="Roboto Medium"/>
              </a:rPr>
              <a:t>WE SHOULD </a:t>
            </a:r>
            <a:r>
              <a:rPr lang="en" sz="3600">
                <a:solidFill>
                  <a:srgbClr val="FE1864"/>
                </a:solidFill>
                <a:latin typeface="Roboto Medium"/>
                <a:ea typeface="Roboto Medium"/>
                <a:cs typeface="Roboto Medium"/>
                <a:sym typeface="Roboto Medium"/>
              </a:rPr>
              <a:t>EXPECT</a:t>
            </a:r>
            <a:r>
              <a:rPr lang="en" sz="3600">
                <a:solidFill>
                  <a:schemeClr val="dk1"/>
                </a:solidFill>
                <a:latin typeface="Roboto Medium"/>
                <a:ea typeface="Roboto Medium"/>
                <a:cs typeface="Roboto Medium"/>
                <a:sym typeface="Roboto Medium"/>
              </a:rPr>
              <a:t> IT.</a:t>
            </a:r>
            <a:endParaRPr sz="36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3600">
                <a:solidFill>
                  <a:schemeClr val="dk1"/>
                </a:solidFill>
                <a:latin typeface="Roboto Medium"/>
                <a:ea typeface="Roboto Medium"/>
                <a:cs typeface="Roboto Medium"/>
                <a:sym typeface="Roboto Medium"/>
              </a:rPr>
              <a:t>WE SHOULD </a:t>
            </a:r>
            <a:r>
              <a:rPr lang="en" sz="3600">
                <a:solidFill>
                  <a:srgbClr val="FE1864"/>
                </a:solidFill>
                <a:latin typeface="Roboto Medium"/>
                <a:ea typeface="Roboto Medium"/>
                <a:cs typeface="Roboto Medium"/>
                <a:sym typeface="Roboto Medium"/>
              </a:rPr>
              <a:t>ENCOURAGE</a:t>
            </a:r>
            <a:r>
              <a:rPr lang="en" sz="3600">
                <a:solidFill>
                  <a:schemeClr val="dk1"/>
                </a:solidFill>
                <a:latin typeface="Roboto Medium"/>
                <a:ea typeface="Roboto Medium"/>
                <a:cs typeface="Roboto Medium"/>
                <a:sym typeface="Roboto Medium"/>
              </a:rPr>
              <a:t> IT.</a:t>
            </a:r>
            <a:endParaRPr sz="3600">
              <a:solidFill>
                <a:schemeClr val="dk1"/>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ity Dark Theme">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ity Dark Theme">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OLKADOT DECODED SPEAKER TEMPLATE">
  <a:themeElements>
    <a:clrScheme name="Polkadot DECODED Speaker Template">
      <a:dk1>
        <a:srgbClr val="000000"/>
      </a:dk1>
      <a:lt1>
        <a:srgbClr val="FFFFFF"/>
      </a:lt1>
      <a:dk2>
        <a:srgbClr val="3D3D3D"/>
      </a:dk2>
      <a:lt2>
        <a:srgbClr val="F2F4F4"/>
      </a:lt2>
      <a:accent1>
        <a:srgbClr val="3D3D3D"/>
      </a:accent1>
      <a:accent2>
        <a:srgbClr val="98999A"/>
      </a:accent2>
      <a:accent3>
        <a:srgbClr val="000000"/>
      </a:accent3>
      <a:accent4>
        <a:srgbClr val="F4F4F4"/>
      </a:accent4>
      <a:accent5>
        <a:srgbClr val="3D3D3D"/>
      </a:accent5>
      <a:accent6>
        <a:srgbClr val="FFFF00"/>
      </a:accent6>
      <a:hlink>
        <a:srgbClr val="FFFF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